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53D"/>
    <a:srgbClr val="D3CDBF"/>
    <a:srgbClr val="E44E4F"/>
    <a:srgbClr val="4A5C60"/>
    <a:srgbClr val="544035"/>
    <a:srgbClr val="876757"/>
    <a:srgbClr val="2C3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3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ina Høiberg-Højerup" userId="6acc5f0d-0838-4275-aff9-83bc0dc5197d" providerId="ADAL" clId="{B144E03F-89BE-4286-9556-3C652E826D8E}"/>
    <pc:docChg chg="modSld">
      <pc:chgData name="Stina Høiberg-Højerup" userId="6acc5f0d-0838-4275-aff9-83bc0dc5197d" providerId="ADAL" clId="{B144E03F-89BE-4286-9556-3C652E826D8E}" dt="2026-08-27T18:38:32.085" v="17" actId="20577"/>
      <pc:docMkLst>
        <pc:docMk/>
      </pc:docMkLst>
      <pc:sldChg chg="modSp mod">
        <pc:chgData name="Stina Høiberg-Højerup" userId="6acc5f0d-0838-4275-aff9-83bc0dc5197d" providerId="ADAL" clId="{B144E03F-89BE-4286-9556-3C652E826D8E}" dt="2026-08-27T18:38:32.085" v="17" actId="20577"/>
        <pc:sldMkLst>
          <pc:docMk/>
          <pc:sldMk cId="2427232396" sldId="295"/>
        </pc:sldMkLst>
        <pc:spChg chg="mod">
          <ac:chgData name="Stina Høiberg-Højerup" userId="6acc5f0d-0838-4275-aff9-83bc0dc5197d" providerId="ADAL" clId="{B144E03F-89BE-4286-9556-3C652E826D8E}" dt="2026-08-27T18:38:32.085" v="17" actId="20577"/>
          <ac:spMkLst>
            <pc:docMk/>
            <pc:sldMk cId="2427232396" sldId="295"/>
            <ac:spMk id="7" creationId="{FFECB77D-7924-4641-80AB-064C251625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EEEF6-DFBE-404D-83E6-C1120EB2DA81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1104A-9E1D-4755-BD49-A8AC122A6B72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199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55F3B02-677B-4715-84E9-36FA28CB84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2644859" y="876300"/>
            <a:ext cx="5489602" cy="553077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636B392-F3BA-4BDC-8CC3-2289A9E7FFF8}"/>
              </a:ext>
            </a:extLst>
          </p:cNvPr>
          <p:cNvSpPr/>
          <p:nvPr userDrawn="1"/>
        </p:nvSpPr>
        <p:spPr>
          <a:xfrm>
            <a:off x="0" y="5328744"/>
            <a:ext cx="11799261" cy="1136223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F43A92D-6E4D-46B6-B303-0EF1ABEE36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739" y="0"/>
            <a:ext cx="512339" cy="9785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FB6263-34B7-4A2E-9821-1F41813B7C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39" y="1122363"/>
            <a:ext cx="5044236" cy="2133599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rgbClr val="2C3638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EEEE08-41F1-495D-8F90-5BB7B9F6869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39" y="3299865"/>
            <a:ext cx="5044236" cy="195793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Underoverskrift</a:t>
            </a:r>
            <a:endParaRPr lang="en-GB" dirty="0"/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6D4254EC-34A4-4E51-B7FD-350DD1E447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31859" y="393032"/>
            <a:ext cx="6067402" cy="6071936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2022A755-7B23-4E44-B23B-3AEC647AED6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92739" y="5478161"/>
            <a:ext cx="5044235" cy="856735"/>
          </a:xfrm>
        </p:spPr>
        <p:txBody>
          <a:bodyPr numCol="1" spcCol="720000" anchor="ctr"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, </a:t>
            </a:r>
            <a:r>
              <a:rPr lang="en-US" dirty="0" err="1"/>
              <a:t>dato</a:t>
            </a:r>
            <a:r>
              <a:rPr lang="en-US" dirty="0"/>
              <a:t> mv.</a:t>
            </a:r>
            <a:endParaRPr lang="en-GB" dirty="0"/>
          </a:p>
        </p:txBody>
      </p:sp>
      <p:sp>
        <p:nvSpPr>
          <p:cNvPr id="58" name="Rektangel 3">
            <a:extLst>
              <a:ext uri="{FF2B5EF4-FFF2-40B4-BE49-F238E27FC236}">
                <a16:creationId xmlns:a16="http://schemas.microsoft.com/office/drawing/2014/main" id="{96DFFB39-79A9-4849-AB93-48CBA13727E3}"/>
              </a:ext>
            </a:extLst>
          </p:cNvPr>
          <p:cNvSpPr/>
          <p:nvPr userDrawn="1"/>
        </p:nvSpPr>
        <p:spPr>
          <a:xfrm>
            <a:off x="392739" y="6506482"/>
            <a:ext cx="5044235" cy="2539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da-DK" sz="1050" dirty="0"/>
              <a:t>Copyright® CEJ 2021</a:t>
            </a:r>
          </a:p>
        </p:txBody>
      </p:sp>
    </p:spTree>
    <p:extLst>
      <p:ext uri="{BB962C8B-B14F-4D97-AF65-F5344CB8AC3E}">
        <p14:creationId xmlns:p14="http://schemas.microsoft.com/office/powerpoint/2010/main" val="293551400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AAC9EC4-E679-4599-91A2-EBDC6AEC7EBE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57C7A77-B871-4D92-8065-E192C6728E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D98E3654-6BB4-4F91-99CA-9724DC602F2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D2A8347-9AFD-4723-B13A-BE27C46EAE9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FA00D85-F2FB-4290-83B4-4334D734EE0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F0A1C846-7617-4CA1-A824-7E8B286A3943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5B533D89-559D-4725-8D2A-08B62987F0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463DCB5-8AB0-4AFE-AC69-1F9F4B393ED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4D0C9EBC-1049-4D26-827D-5B194A43DC66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4243C497-8200-4EAF-AC57-9C159ACD038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7253594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50954" y="1"/>
            <a:ext cx="3040062" cy="6489700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659B93D-DAE0-4C95-A53F-A2B6CB8738CE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700F34F-F252-479C-BD5F-96D79D1E0ACC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id="{E076CC00-7C5E-4C66-9B60-2315D66DD4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133383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7460227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50954" y="1"/>
            <a:ext cx="3040062" cy="6489700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169165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3F89AC-9C4F-4CB7-AB03-00BEE6EFC6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10722411" cy="4143890"/>
          </a:xfrm>
        </p:spPr>
        <p:txBody>
          <a:bodyPr numCol="2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FFB717-C4D6-455F-B4D6-252657017673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D406D1-9FF1-4BC3-ADF9-901EA7BF80A3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63127E3D-C2BF-43E3-9536-AED8D6DF37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382361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E00A2-E94A-484D-8259-0DCB8898D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1481"/>
            <a:ext cx="10722411" cy="3221252"/>
          </a:xfrm>
        </p:spPr>
        <p:txBody>
          <a:bodyPr numCol="2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A157FA-9C6D-4119-AAC1-11E43E5055D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0C83BA-9F18-4B83-AB53-C3B7F96FA4BB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976E723C-6E30-4C00-BE7D-75AB3063F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01621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685539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4902101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44263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4436941" cy="321301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33502C3-2E00-4EC8-9FF5-7C32F92D4310}"/>
              </a:ext>
            </a:extLst>
          </p:cNvPr>
          <p:cNvSpPr/>
          <p:nvPr userDrawn="1"/>
        </p:nvSpPr>
        <p:spPr>
          <a:xfrm>
            <a:off x="5439508" y="1721645"/>
            <a:ext cx="6351308" cy="3961703"/>
          </a:xfrm>
          <a:prstGeom prst="rect">
            <a:avLst/>
          </a:prstGeom>
          <a:solidFill>
            <a:srgbClr val="4A5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22A6E1-A2C1-4BE8-A9AB-1E609B7E8F2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750011" y="2095989"/>
            <a:ext cx="5689092" cy="27149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1" i="1">
                <a:solidFill>
                  <a:schemeClr val="bg1"/>
                </a:solidFill>
              </a:defRPr>
            </a:lvl1pPr>
            <a:lvl2pPr marL="361950" indent="0">
              <a:buNone/>
              <a:defRPr sz="2400" i="1">
                <a:solidFill>
                  <a:schemeClr val="bg1"/>
                </a:solidFill>
              </a:defRPr>
            </a:lvl2pPr>
            <a:lvl3pPr marL="625475" indent="0">
              <a:buNone/>
              <a:defRPr sz="2400" i="1">
                <a:solidFill>
                  <a:schemeClr val="bg1"/>
                </a:solidFill>
              </a:defRPr>
            </a:lvl3pPr>
            <a:lvl4pPr marL="898525" indent="0">
              <a:buNone/>
              <a:defRPr sz="2400" i="1">
                <a:solidFill>
                  <a:schemeClr val="bg1"/>
                </a:solidFill>
              </a:defRPr>
            </a:lvl4pPr>
            <a:lvl5pPr marL="1162050" indent="0">
              <a:buNone/>
              <a:defRPr sz="2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F37F29C-FF3C-4D81-BBA7-66D23EBFCB4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750011" y="4810898"/>
            <a:ext cx="5689092" cy="58529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8869978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"/>
            <a:ext cx="11790815" cy="2531420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787E4E-124D-49B7-89C3-A8D21E6BC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l="20450" b="39629"/>
          <a:stretch/>
        </p:blipFill>
        <p:spPr>
          <a:xfrm>
            <a:off x="0" y="3286825"/>
            <a:ext cx="5686640" cy="3571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99719"/>
            <a:ext cx="5829135" cy="3257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8624" y="1712243"/>
            <a:ext cx="4445164" cy="4445164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4789620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E00A2-E94A-484D-8259-0DCB8898D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14862" y="4235613"/>
            <a:ext cx="3290513" cy="1877119"/>
          </a:xfrm>
        </p:spPr>
        <p:txBody>
          <a:bodyPr numCol="1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A157FA-9C6D-4119-AAC1-11E43E5055D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0C83BA-9F18-4B83-AB53-C3B7F96FA4BB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976E723C-6E30-4C00-BE7D-75AB3063F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64D865A3-3225-424D-9C3B-FFB453E63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14862" y="1712243"/>
            <a:ext cx="3394800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12291F3-FA28-41A7-84BF-E8DFB2561A6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052138" y="4235613"/>
            <a:ext cx="3290513" cy="1877119"/>
          </a:xfrm>
        </p:spPr>
        <p:txBody>
          <a:bodyPr numCol="1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4A0327D-144A-48AB-8A19-C35F99FF613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489415" y="4235613"/>
            <a:ext cx="3293238" cy="1877119"/>
          </a:xfrm>
        </p:spPr>
        <p:txBody>
          <a:bodyPr numCol="1" spcCol="720000"/>
          <a:lstStyle>
            <a:lvl1pPr marL="0" indent="0">
              <a:buNone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21" name="Picture Placeholder 10">
            <a:extLst>
              <a:ext uri="{FF2B5EF4-FFF2-40B4-BE49-F238E27FC236}">
                <a16:creationId xmlns:a16="http://schemas.microsoft.com/office/drawing/2014/main" id="{CD1C965D-F767-496B-BC98-70F6AED39C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52138" y="1712243"/>
            <a:ext cx="3394800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22" name="Picture Placeholder 10">
            <a:extLst>
              <a:ext uri="{FF2B5EF4-FFF2-40B4-BE49-F238E27FC236}">
                <a16:creationId xmlns:a16="http://schemas.microsoft.com/office/drawing/2014/main" id="{EC5269E5-888F-497C-8542-94E1CFA31F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492139" y="1712242"/>
            <a:ext cx="3394800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C837AA4-369E-430C-96FB-5017AE28F00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16693" y="1712243"/>
            <a:ext cx="852968" cy="3608329"/>
          </a:xfrm>
        </p:spPr>
        <p:txBody>
          <a:bodyPr vert="vert270" numCol="1" spcCol="720000" anchor="b">
            <a:noAutofit/>
          </a:bodyPr>
          <a:lstStyle>
            <a:lvl1pPr marL="0" indent="0" algn="ctr">
              <a:buNone/>
              <a:defRPr sz="5400" b="1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Kort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167486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"/>
            <a:ext cx="11790815" cy="2531420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787E4E-124D-49B7-89C3-A8D21E6BC2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l="20450" b="39629"/>
          <a:stretch/>
        </p:blipFill>
        <p:spPr>
          <a:xfrm>
            <a:off x="6499632" y="3286825"/>
            <a:ext cx="5686640" cy="35711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93492" y="2899719"/>
            <a:ext cx="5790296" cy="32576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4308" y="1712243"/>
            <a:ext cx="4445163" cy="4445164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8862591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37254"/>
            <a:ext cx="11790815" cy="4320745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3E00A2-E94A-484D-8259-0DCB8898D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r="44457" b="11296"/>
          <a:stretch/>
        </p:blipFill>
        <p:spPr>
          <a:xfrm>
            <a:off x="8157620" y="1524251"/>
            <a:ext cx="4034379" cy="533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10722411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614862" y="4235613"/>
            <a:ext cx="9860446" cy="1877119"/>
          </a:xfrm>
        </p:spPr>
        <p:txBody>
          <a:bodyPr numCol="1" spcCol="720000"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A157FA-9C6D-4119-AAC1-11E43E5055D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0C83BA-9F18-4B83-AB53-C3B7F96FA4BB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976E723C-6E30-4C00-BE7D-75AB3063F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64D865A3-3225-424D-9C3B-FFB453E633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14862" y="1712243"/>
            <a:ext cx="10245386" cy="2325976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42AB4D4-FCAC-44DB-BEA0-9D67DD69823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16693" y="1712243"/>
            <a:ext cx="898170" cy="3608329"/>
          </a:xfrm>
        </p:spPr>
        <p:txBody>
          <a:bodyPr vert="vert270" numCol="1" spcCol="720000" anchor="b">
            <a:noAutofit/>
          </a:bodyPr>
          <a:lstStyle>
            <a:lvl1pPr marL="0" indent="0" algn="ctr">
              <a:buNone/>
              <a:defRPr sz="5400" b="1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Kort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8470535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E4AC09A-10AD-4F96-B536-CBE8B6AA2780}"/>
              </a:ext>
            </a:extLst>
          </p:cNvPr>
          <p:cNvSpPr/>
          <p:nvPr userDrawn="1"/>
        </p:nvSpPr>
        <p:spPr>
          <a:xfrm>
            <a:off x="0" y="2507709"/>
            <a:ext cx="11406521" cy="4350291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8DAF45-6EAB-4008-AF4E-D2F886C0A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l="35680" b="15970"/>
          <a:stretch/>
        </p:blipFill>
        <p:spPr>
          <a:xfrm>
            <a:off x="0" y="2214260"/>
            <a:ext cx="3528054" cy="46437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8122FAD-6A9F-4DDE-A4CC-24FC53CF855F}"/>
              </a:ext>
            </a:extLst>
          </p:cNvPr>
          <p:cNvSpPr/>
          <p:nvPr userDrawn="1"/>
        </p:nvSpPr>
        <p:spPr>
          <a:xfrm>
            <a:off x="905078" y="1721645"/>
            <a:ext cx="10885738" cy="3961703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5626DBC-46A8-45B9-B24E-B93C77C0D0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2739" y="0"/>
            <a:ext cx="512339" cy="978568"/>
          </a:xfrm>
          <a:prstGeom prst="rect">
            <a:avLst/>
          </a:prstGeom>
        </p:spPr>
      </p:pic>
      <p:sp>
        <p:nvSpPr>
          <p:cNvPr id="18" name="Rektangel 3">
            <a:extLst>
              <a:ext uri="{FF2B5EF4-FFF2-40B4-BE49-F238E27FC236}">
                <a16:creationId xmlns:a16="http://schemas.microsoft.com/office/drawing/2014/main" id="{573E6DAD-1623-4245-A5ED-C02FEE94C9A2}"/>
              </a:ext>
            </a:extLst>
          </p:cNvPr>
          <p:cNvSpPr/>
          <p:nvPr userDrawn="1"/>
        </p:nvSpPr>
        <p:spPr>
          <a:xfrm>
            <a:off x="898420" y="6259717"/>
            <a:ext cx="8770620" cy="246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da-DK" sz="1000" dirty="0">
                <a:solidFill>
                  <a:schemeClr val="bg1"/>
                </a:solidFill>
              </a:rPr>
              <a:t>CEJ Ejendomsadministration A/S │ Meldahlsgade 5, 1613 København V │ tlf. 33 33 82 82 │ cej@cej.dk │ cvr: 29 80 32 50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9070" y="1952624"/>
            <a:ext cx="10146238" cy="1116013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Afskedsbudskab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8" name="Rektangel 3">
            <a:extLst>
              <a:ext uri="{FF2B5EF4-FFF2-40B4-BE49-F238E27FC236}">
                <a16:creationId xmlns:a16="http://schemas.microsoft.com/office/drawing/2014/main" id="{62030F32-758B-4FE0-ABDA-CB7C8EF00C33}"/>
              </a:ext>
            </a:extLst>
          </p:cNvPr>
          <p:cNvSpPr/>
          <p:nvPr userDrawn="1"/>
        </p:nvSpPr>
        <p:spPr>
          <a:xfrm>
            <a:off x="898420" y="6486660"/>
            <a:ext cx="8770620" cy="2462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da-DK" sz="1000" dirty="0">
                <a:solidFill>
                  <a:schemeClr val="bg1"/>
                </a:solidFill>
              </a:rPr>
              <a:t>CEJ Aarhus A/S │ Børglumvej 13, 8240 Risskov │ tlf. 33 33 82 82 │ aarhus@cej.dk │ cvr: 34 20 64 65  </a:t>
            </a:r>
          </a:p>
        </p:txBody>
      </p:sp>
    </p:spTree>
    <p:extLst>
      <p:ext uri="{BB962C8B-B14F-4D97-AF65-F5344CB8AC3E}">
        <p14:creationId xmlns:p14="http://schemas.microsoft.com/office/powerpoint/2010/main" val="420058848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07707"/>
            <a:ext cx="11790815" cy="4350292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A5EB711-9D07-49AD-BAF3-5621F1A87F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E238254-11E3-427A-B02F-75C9F5000914}"/>
              </a:ext>
            </a:extLst>
          </p:cNvPr>
          <p:cNvSpPr/>
          <p:nvPr userDrawn="1"/>
        </p:nvSpPr>
        <p:spPr>
          <a:xfrm>
            <a:off x="8435974" y="0"/>
            <a:ext cx="2970548" cy="6471449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3068637"/>
            <a:ext cx="6987605" cy="30887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F310DD5-EA7E-42AA-A77B-DD05667149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0"/>
            <a:ext cx="2970546" cy="2507707"/>
          </a:xfr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4BAB3C2-F092-4DE2-B35C-2ADD79C7101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537944" y="3068637"/>
            <a:ext cx="2775097" cy="3088769"/>
          </a:xfrm>
        </p:spPr>
        <p:txBody>
          <a:bodyPr/>
          <a:lstStyle>
            <a:lvl1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361950" indent="0">
              <a:buNone/>
              <a:defRPr>
                <a:solidFill>
                  <a:schemeClr val="bg1"/>
                </a:solidFill>
              </a:defRPr>
            </a:lvl2pPr>
            <a:lvl3pPr marL="625475" indent="0">
              <a:buNone/>
              <a:defRPr>
                <a:solidFill>
                  <a:schemeClr val="bg1"/>
                </a:solidFill>
              </a:defRPr>
            </a:lvl3pPr>
            <a:lvl4pPr marL="898525" indent="0">
              <a:buNone/>
              <a:defRPr>
                <a:solidFill>
                  <a:schemeClr val="bg1"/>
                </a:solidFill>
              </a:defRPr>
            </a:lvl4pPr>
            <a:lvl5pPr marL="11620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675459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977932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795226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48637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86297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544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0C9BB22-EB5B-47C0-908E-E49605C3C8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7908594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53EFB-EE01-4D69-80A2-E94B2A871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l="9307" t="8158" b="15662"/>
          <a:stretch/>
        </p:blipFill>
        <p:spPr>
          <a:xfrm flipH="1">
            <a:off x="2881597" y="393033"/>
            <a:ext cx="9310401" cy="646496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8E3BBFF-D0AE-46B2-A09A-BEB7F809EF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33CCE74-B632-43B8-AE7F-5197F5605E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1952625"/>
            <a:ext cx="10630892" cy="3368541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424015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615463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53EFB-EE01-4D69-80A2-E94B2A871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l="9307" t="8158" b="15662"/>
          <a:stretch/>
        </p:blipFill>
        <p:spPr>
          <a:xfrm flipH="1">
            <a:off x="2881597" y="393033"/>
            <a:ext cx="9310401" cy="646496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8E3BBFF-D0AE-46B2-A09A-BEB7F809EF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3038677-9A2D-4AFB-9FBB-F7DDCDCA8B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1952625"/>
            <a:ext cx="10630892" cy="3368541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227372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D3CD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53EFB-EE01-4D69-80A2-E94B2A871D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l="9307" t="8158" b="15662"/>
          <a:stretch/>
        </p:blipFill>
        <p:spPr>
          <a:xfrm flipH="1">
            <a:off x="2881597" y="393033"/>
            <a:ext cx="9310401" cy="646496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8E3BBFF-D0AE-46B2-A09A-BEB7F809EF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2ADD592-5A17-46ED-8ED3-C9DC902BB4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1952625"/>
            <a:ext cx="10630892" cy="3368541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9572459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D00126BB-86E7-43D6-8FA4-8F3039A772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2738" y="390840"/>
            <a:ext cx="11799262" cy="6467159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dirty="0"/>
              <a:t>INDSÆT BILLEDE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A7E62F0-27EC-4152-8B0A-5F6DCF6F2E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5433236"/>
            <a:ext cx="10630893" cy="77617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Navn</a:t>
            </a:r>
            <a:r>
              <a:rPr lang="en-US" dirty="0"/>
              <a:t> </a:t>
            </a:r>
            <a:r>
              <a:rPr lang="en-US" dirty="0" err="1"/>
              <a:t>Navnesen</a:t>
            </a:r>
            <a:endParaRPr lang="en-GB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3C7CCC7-0F2D-4474-A39C-9A31A83AB9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909848"/>
            <a:ext cx="10630892" cy="1411318"/>
          </a:xfrm>
        </p:spPr>
        <p:txBody>
          <a:bodyPr>
            <a:normAutofit/>
          </a:bodyPr>
          <a:lstStyle>
            <a:lvl1pPr>
              <a:defRPr sz="2400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Citat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lignende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71353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0"/>
            <a:ext cx="11799261" cy="6858000"/>
          </a:xfrm>
          <a:prstGeom prst="rect">
            <a:avLst/>
          </a:prstGeom>
          <a:solidFill>
            <a:srgbClr val="544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EDF93EE-ABDB-4CFB-B75A-3C8861EB3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6CE3673-5CA9-4FED-A7D2-3E74A60D97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6422" y="1136352"/>
            <a:ext cx="10647368" cy="816274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265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0"/>
            <a:ext cx="1179926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EDF93EE-ABDB-4CFB-B75A-3C8861EB3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6CE3673-5CA9-4FED-A7D2-3E74A60D97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9390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0"/>
            <a:ext cx="11799261" cy="6858000"/>
          </a:xfrm>
          <a:prstGeom prst="rect">
            <a:avLst/>
          </a:prstGeom>
          <a:solidFill>
            <a:srgbClr val="4A5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055303-1422-4F8E-AF9F-D8B4C407D230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942DC89-F12E-48A2-8DA5-610448BE8ED8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4ED3ABDA-2360-497B-9A7B-879A2D4118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DEDF93EE-ABDB-4CFB-B75A-3C8861EB3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442934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6CE3673-5CA9-4FED-A7D2-3E74A60D979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1136352"/>
            <a:ext cx="10630893" cy="816274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4058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186337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5252607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544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Copyright® CEJ 2021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5492683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8743FF4-C551-4EAD-9091-B797D27ED219}"/>
              </a:ext>
            </a:extLst>
          </p:cNvPr>
          <p:cNvSpPr/>
          <p:nvPr userDrawn="1"/>
        </p:nvSpPr>
        <p:spPr>
          <a:xfrm>
            <a:off x="392738" y="393032"/>
            <a:ext cx="11799261" cy="6464968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A078BD-629E-4563-BA67-4D8F46406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0000"/>
          </a:blip>
          <a:srcRect t="25999"/>
          <a:stretch/>
        </p:blipFill>
        <p:spPr>
          <a:xfrm>
            <a:off x="1250696" y="393032"/>
            <a:ext cx="10083343" cy="57455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28398"/>
            <a:ext cx="10630892" cy="69341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Mellemslide</a:t>
            </a:r>
            <a:r>
              <a:rPr lang="en-US" dirty="0"/>
              <a:t> </a:t>
            </a:r>
            <a:r>
              <a:rPr lang="en-US" dirty="0" err="1"/>
              <a:t>overskrift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2E9613-3594-44A4-AF66-CD69279E9CC2}" type="datetime1">
              <a:rPr lang="en-GB" smtClean="0"/>
              <a:pPr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62DCFA1-2F4E-48C4-B431-A728AA7925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6" y="4421815"/>
            <a:ext cx="10630893" cy="693417"/>
          </a:xfrm>
        </p:spPr>
        <p:txBody>
          <a:bodyPr numCol="1" spcCol="720000">
            <a:normAutofit/>
          </a:bodyPr>
          <a:lstStyle>
            <a:lvl1pPr marL="0" indent="0">
              <a:buNone/>
              <a:defRPr sz="1800" b="0" i="1">
                <a:solidFill>
                  <a:schemeClr val="bg1"/>
                </a:solidFill>
                <a:latin typeface="+mj-lt"/>
              </a:defRPr>
            </a:lvl1pPr>
            <a:lvl2pPr marL="361950" indent="0">
              <a:buNone/>
              <a:defRPr/>
            </a:lvl2pPr>
            <a:lvl3pPr marL="625475" indent="0">
              <a:buNone/>
              <a:defRPr/>
            </a:lvl3pPr>
            <a:lvl4pPr marL="898525" indent="0">
              <a:buNone/>
              <a:defRPr/>
            </a:lvl4pPr>
            <a:lvl5pPr marL="1162050" indent="0">
              <a:buNone/>
              <a:defRPr/>
            </a:lvl5pPr>
          </a:lstStyle>
          <a:p>
            <a:pPr lvl="0"/>
            <a:r>
              <a:rPr lang="en-US" dirty="0" err="1"/>
              <a:t>Uddybning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902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9924D17B-4877-4539-92FB-79B0C72EE930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876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840F9CE8-149C-49EA-8AEF-57DCC7D647D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EB690DF4-185F-4D15-B85A-9FE5A888E8C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8D368E20-9B9D-4519-B8A0-6B34416AF30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75451487-8F96-4DBA-B979-0A63D4C8FAB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BF26F441-406A-4D67-B8B9-2EE4A772881D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62" name="Content Placeholder 2">
            <a:extLst>
              <a:ext uri="{FF2B5EF4-FFF2-40B4-BE49-F238E27FC236}">
                <a16:creationId xmlns:a16="http://schemas.microsoft.com/office/drawing/2014/main" id="{ED96C996-E73B-4EB3-BC6B-DE1E08CCAF3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2BDE80FF-CF96-4BDF-90AC-6457436B471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544035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64" name="Picture Placeholder 10">
            <a:extLst>
              <a:ext uri="{FF2B5EF4-FFF2-40B4-BE49-F238E27FC236}">
                <a16:creationId xmlns:a16="http://schemas.microsoft.com/office/drawing/2014/main" id="{88841C54-56C7-4F8D-A7FF-24ECD2AF4682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529BF4A3-C2CD-4720-902C-FD45EFA251F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3481706"/>
      </p:ext>
    </p:extLst>
  </p:cSld>
  <p:clrMapOvr>
    <a:masterClrMapping/>
  </p:clrMapOvr>
  <p:hf hd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610C-0390-4F76-8D72-56387995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F5A3A-772E-49BC-BEE9-2C620E623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3B384-A8A2-4DDB-BC2A-567CD07D2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125D9-092E-4A41-AA97-C895CE4090AD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12F0C-6514-41A6-8BAC-5C0938344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DF164C-AC2E-4810-BCD4-930BC02CB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3739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564C4-CE64-4878-A985-8BCEC1A41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F6919-D70E-4576-8652-C05CEE88F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06A7E-AEF6-4CA5-A47B-F220A2DB5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7CF47-D49A-45B7-BB21-5F70B83E5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FCB4E-ED6D-42D8-93A5-7319E03AAF7A}" type="datetime1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BDDD6-E691-4DD3-8153-4AE50963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273D0-6709-4A8A-83CB-B3DE891D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775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147A5-4A77-444A-B9B8-86DB6D413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1F3E2-5D74-4F19-B788-5BE692DFF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1A7548-D493-4C80-B251-913A7D09B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09C72C-0A50-4731-B5A1-C252A2DDB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26802D-B3F2-41C6-95C9-97A8056E5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26CF50-91F2-42BC-A5D9-AAC5CF11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0312-6D20-4C88-947E-25333D313A36}" type="datetime1">
              <a:rPr lang="en-GB" smtClean="0"/>
              <a:t>27/08/2026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B7020-CD82-4CDE-B01A-B336CCBE0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CA508-3AEA-4905-851A-4428AD45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1477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3DE7E-E1CB-4D92-A70C-78AE5BB3B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E8D3EE-9940-4F58-8C91-BFFC190E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2F089-A1A9-4779-83BF-CEEB8D163096}" type="datetime1">
              <a:rPr lang="en-GB" smtClean="0"/>
              <a:t>27/08/2026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819B9-A178-4A1E-B0AB-8BF7C93DA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BC9A8A-ACB8-4134-82C8-182C105FC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376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DD0AC6-B6DC-4CAA-85CE-EB5F89BD3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0815C-761E-424A-85DA-4AF7171278A2}" type="datetime1">
              <a:rPr lang="en-GB" smtClean="0"/>
              <a:t>27/08/2026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EC979B-1B7F-4507-9F10-2A8A7302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CC488-02CA-460A-A83A-769D1CAE0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509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C1C46-820E-4624-8A54-2B5029300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29A41-B236-4263-8446-70A406E9F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D1DD8-F6C2-47CB-A038-2FE93CB3F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63224C-6FB4-48FD-A125-C364F0CBE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F5A1A-1B13-4FE8-8EA8-5DA7FF12E457}" type="datetime1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5C7C1-EB69-4C80-A081-25023334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36284-2CA6-4EF0-A69A-184756E7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6297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FFB85-9E73-410D-B505-8A1D08A5E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C5281A-A6AF-4CEA-A930-9DC74C2728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938A63-E93F-42C7-A757-5DAEDB3A5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72358-84B3-4651-91D7-B7F812EDF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D20A4-63B4-41F1-B856-45CB0FF8A58F}" type="datetime1">
              <a:rPr lang="en-GB" smtClean="0"/>
              <a:t>27/08/2026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610B2-9F25-44BA-BFB7-686944F60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651BA-C459-4134-A3B0-1D557CA5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7769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736E7-A9E9-4480-8EDF-9F8ECEC0A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6782DA-0AF6-46E2-ADBE-5713FD0DA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2D169-14E0-48EC-9018-9DBB30C1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C4DA-85D5-4A20-B3ED-BB05962050E4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02CA3-F230-4A0D-83C2-BE912ECC3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EEF54-464E-49BA-8A7A-A5D41834D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3037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76254-193D-43A4-B5F0-E82DDD7925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72058B-F908-410D-99B3-27A19DE8B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C3D1C-4DBC-4E62-97D7-96BFCD6E6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95D7D-BB40-40B2-A2AC-ABC320AF4AB1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1ECE3-AAA7-4A23-9BA4-F2302AAAE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D540-06A5-4952-A657-0B571E92F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26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574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DC1EF99-E51B-4E9F-9ABD-CB6559EE33A2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rgbClr val="A035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F4F958E-3210-4F4A-8BBE-1A85210EB89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62F9F1A8-C421-42A8-AE24-E46621532550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2F79EA2-566C-48C9-8DDD-C91DC42A99D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5172966-4FD1-4BD4-B809-84CADB1D86B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7" name="Picture Placeholder 10">
            <a:extLst>
              <a:ext uri="{FF2B5EF4-FFF2-40B4-BE49-F238E27FC236}">
                <a16:creationId xmlns:a16="http://schemas.microsoft.com/office/drawing/2014/main" id="{4ACC890E-79BA-4058-8330-B227E9A44EE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42B4CCF-8CCD-4424-BFB5-22C8F6E79DF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A60A09AA-395F-4FBE-B8F0-1BE0D81D28B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1A8842D9-A8FF-4852-BAAB-9B85E16435B2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A45C1E60-DD09-4E1D-827A-CC02202F4644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4446268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2344133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2529016"/>
            <a:ext cx="11790815" cy="432898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2875005"/>
            <a:ext cx="7460227" cy="323772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B3A20-88A7-417C-A329-668ECEB4A61B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4F87A19-3522-48B8-B9EA-B6E66657EE56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58F31949-B216-4D07-BDC9-5B75EBC05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EC80B42-0B69-4981-8ABD-49BEEA98DD24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BFACB153-305F-4C33-ADBA-4B502EA00A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EE17ACB7-F6A7-41DD-9D1E-C8BBE927C5B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50DBBFA6-F31C-45D5-AD19-68400D08A2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E630DD97-946E-4DDC-ABC3-2B51BB0DDC99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7" name="Picture Placeholder 10">
            <a:extLst>
              <a:ext uri="{FF2B5EF4-FFF2-40B4-BE49-F238E27FC236}">
                <a16:creationId xmlns:a16="http://schemas.microsoft.com/office/drawing/2014/main" id="{513C2D82-0EA4-49D9-96A3-1C4FE2124D85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87B8D767-EA86-4309-995E-73C35DDFEDA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82359EAE-3B6E-49B8-B473-ACA2F2B43FC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D3CDBF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B3C5FAE4-86FA-41D4-97B1-E0578A4FD790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B4BF38AD-C836-4728-9D04-1EFB44ED0DBE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96786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31A03-3FCE-426C-9123-8149F887686F}"/>
              </a:ext>
            </a:extLst>
          </p:cNvPr>
          <p:cNvSpPr/>
          <p:nvPr userDrawn="1"/>
        </p:nvSpPr>
        <p:spPr>
          <a:xfrm>
            <a:off x="401184" y="1721646"/>
            <a:ext cx="11790815" cy="5136353"/>
          </a:xfrm>
          <a:prstGeom prst="rect">
            <a:avLst/>
          </a:prstGeom>
          <a:solidFill>
            <a:srgbClr val="F2F0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F1EA6-6507-472C-A8CE-1D849E8946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b="11296"/>
          <a:stretch/>
        </p:blipFill>
        <p:spPr>
          <a:xfrm>
            <a:off x="3825241" y="1524251"/>
            <a:ext cx="7266392" cy="5333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1485BB-34A0-48C9-AB24-3CEEC5C3D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897" y="370702"/>
            <a:ext cx="7460227" cy="7656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Overskrift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AA833-3CE4-4D57-8DC6-6C8D6677E1F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2897" y="1968843"/>
            <a:ext cx="7460227" cy="41438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Indsæt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AAE43-CD7F-49F8-A9F4-4FB5C2059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E9613-3594-44A4-AF66-CD69279E9CC2}" type="datetime1">
              <a:rPr lang="en-GB" smtClean="0"/>
              <a:t>27/08/2026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4B5B4-7E73-418F-9179-51202598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AF24B-0F2C-45B6-AD40-B5E4414B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0B3E5F-C299-4133-9D9D-D4608E42AB3D}"/>
              </a:ext>
            </a:extLst>
          </p:cNvPr>
          <p:cNvSpPr/>
          <p:nvPr userDrawn="1"/>
        </p:nvSpPr>
        <p:spPr>
          <a:xfrm>
            <a:off x="8440902" y="0"/>
            <a:ext cx="3039762" cy="65006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3CDBF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82C60D-39D8-4D86-A67C-40C37C0839A8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7EFDB5-5800-4818-9D8B-40247081D641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4D3C6F39-5734-4C43-AF90-36C4C7B3C8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BB11DF-15AA-4DCE-B7A5-50AAE550CF9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615690" y="108274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7ADEC888-8DF3-499D-95CB-43A86A86976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472682" y="7635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3D03E12-E1B3-46EC-AD4D-1DDC51A4B3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741305" y="163217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DB2F2DCF-56BB-4C02-A0C9-030DED36247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615690" y="3197410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C78E07BD-AF45-4E46-9B98-C4E541DCCE4F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9472682" y="2191019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64E60D62-8FE9-47DF-BAE6-B415451D648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41305" y="3746842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11C2B75-063E-4458-B0FC-34D4DB5EF8D9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33254" y="5314622"/>
            <a:ext cx="2690186" cy="549432"/>
          </a:xfrm>
        </p:spPr>
        <p:txBody>
          <a:bodyPr anchor="ctr">
            <a:noAutofit/>
          </a:bodyPr>
          <a:lstStyle>
            <a:lvl1pPr marL="0" indent="0" algn="ctr">
              <a:buNone/>
              <a:defRPr sz="4800">
                <a:solidFill>
                  <a:srgbClr val="4A5C60"/>
                </a:solidFill>
                <a:latin typeface="+mj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  <a:endParaRPr lang="en-GB" dirty="0"/>
          </a:p>
        </p:txBody>
      </p:sp>
      <p:sp>
        <p:nvSpPr>
          <p:cNvPr id="31" name="Picture Placeholder 10">
            <a:extLst>
              <a:ext uri="{FF2B5EF4-FFF2-40B4-BE49-F238E27FC236}">
                <a16:creationId xmlns:a16="http://schemas.microsoft.com/office/drawing/2014/main" id="{4E603782-4F4D-4FD2-9430-3E88CDAF428D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9490246" y="4308231"/>
            <a:ext cx="990000" cy="990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IKON HER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297DA5-CA78-4347-B206-BC4830FC831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8758869" y="5864054"/>
            <a:ext cx="2457450" cy="471922"/>
          </a:xfrm>
        </p:spPr>
        <p:txBody>
          <a:bodyPr anchor="t">
            <a:noAutofit/>
          </a:bodyPr>
          <a:lstStyle>
            <a:lvl1pPr marL="0" indent="0" algn="ctr">
              <a:buNone/>
              <a:defRPr sz="1400" b="0">
                <a:solidFill>
                  <a:srgbClr val="876757"/>
                </a:solidFill>
                <a:latin typeface="+mn-lt"/>
              </a:defRPr>
            </a:lvl1pPr>
            <a:lvl2pPr marL="361950" indent="0">
              <a:buNone/>
              <a:defRPr sz="5400">
                <a:solidFill>
                  <a:srgbClr val="544035"/>
                </a:solidFill>
                <a:latin typeface="+mj-lt"/>
              </a:defRPr>
            </a:lvl2pPr>
            <a:lvl3pPr marL="625475" indent="0">
              <a:buNone/>
              <a:defRPr sz="5400">
                <a:solidFill>
                  <a:srgbClr val="544035"/>
                </a:solidFill>
                <a:latin typeface="+mj-lt"/>
              </a:defRPr>
            </a:lvl3pPr>
            <a:lvl4pPr marL="898525" indent="0">
              <a:buNone/>
              <a:defRPr sz="5400">
                <a:solidFill>
                  <a:srgbClr val="544035"/>
                </a:solidFill>
                <a:latin typeface="+mj-lt"/>
              </a:defRPr>
            </a:lvl4pPr>
            <a:lvl5pPr marL="1162050" indent="0">
              <a:buNone/>
              <a:defRPr sz="5400">
                <a:solidFill>
                  <a:srgbClr val="544035"/>
                </a:solidFill>
                <a:latin typeface="+mj-lt"/>
              </a:defRPr>
            </a:lvl5pPr>
          </a:lstStyle>
          <a:p>
            <a:pPr lvl="0"/>
            <a:r>
              <a:rPr lang="en-US" dirty="0" err="1"/>
              <a:t>Tekst</a:t>
            </a:r>
            <a:r>
              <a:rPr lang="en-US" dirty="0"/>
              <a:t> her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681546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818FA7-AA5E-454C-AFC3-A0942CCF5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97" y="370702"/>
            <a:ext cx="10747125" cy="76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F3772-6635-4AC0-9910-A5950B15C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2897" y="1968843"/>
            <a:ext cx="10747125" cy="4143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D678A-9BF7-4402-A10A-1E97A7F439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72150" y="6500632"/>
            <a:ext cx="2097561" cy="275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4A5C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491DA3D-33BA-4950-B0FE-6082662754CC}" type="datetime1">
              <a:rPr lang="en-GB" smtClean="0"/>
              <a:t>27/08/2026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B87D0-80F3-4372-B369-E1555DF9B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731" y="6503893"/>
            <a:ext cx="7123670" cy="275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4A5C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Copyright® CEJ 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EB6BD-C09E-46C8-A4AD-D6E8F2964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1632" y="6503893"/>
            <a:ext cx="770853" cy="275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4A5C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AAFB71AB-7099-42EB-BB65-1E21D6E00C9D}" type="slidenum">
              <a:rPr lang="en-GB" smtClean="0"/>
              <a:pPr/>
              <a:t>‹nr.›</a:t>
            </a:fld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E03C49-ABA7-4AA6-B367-7681E06FD1B3}"/>
              </a:ext>
            </a:extLst>
          </p:cNvPr>
          <p:cNvGrpSpPr/>
          <p:nvPr userDrawn="1"/>
        </p:nvGrpSpPr>
        <p:grpSpPr>
          <a:xfrm>
            <a:off x="736421" y="6472691"/>
            <a:ext cx="202732" cy="387500"/>
            <a:chOff x="752897" y="6472691"/>
            <a:chExt cx="202732" cy="387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ED4F81-40D2-492D-AC39-9D1CE7AD900F}"/>
                </a:ext>
              </a:extLst>
            </p:cNvPr>
            <p:cNvSpPr/>
            <p:nvPr userDrawn="1"/>
          </p:nvSpPr>
          <p:spPr>
            <a:xfrm>
              <a:off x="754029" y="6721475"/>
              <a:ext cx="201600" cy="138716"/>
            </a:xfrm>
            <a:prstGeom prst="rect">
              <a:avLst/>
            </a:prstGeom>
            <a:solidFill>
              <a:srgbClr val="A709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0B61BA40-9DFA-464B-8851-368963B688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2897" y="6472691"/>
              <a:ext cx="201600" cy="385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496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6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660" r:id="rId11"/>
    <p:sldLayoutId id="2147483662" r:id="rId12"/>
    <p:sldLayoutId id="2147483663" r:id="rId13"/>
    <p:sldLayoutId id="2147483664" r:id="rId14"/>
    <p:sldLayoutId id="2147483665" r:id="rId15"/>
    <p:sldLayoutId id="2147483699" r:id="rId16"/>
    <p:sldLayoutId id="2147483700" r:id="rId17"/>
    <p:sldLayoutId id="2147483701" r:id="rId18"/>
    <p:sldLayoutId id="2147483666" r:id="rId19"/>
    <p:sldLayoutId id="2147483667" r:id="rId20"/>
    <p:sldLayoutId id="2147483670" r:id="rId21"/>
    <p:sldLayoutId id="2147483678" r:id="rId22"/>
    <p:sldLayoutId id="2147483694" r:id="rId23"/>
    <p:sldLayoutId id="2147483677" r:id="rId24"/>
    <p:sldLayoutId id="2147483685" r:id="rId25"/>
    <p:sldLayoutId id="2147483708" r:id="rId26"/>
    <p:sldLayoutId id="2147483709" r:id="rId27"/>
    <p:sldLayoutId id="2147483710" r:id="rId28"/>
    <p:sldLayoutId id="2147483675" r:id="rId29"/>
    <p:sldLayoutId id="2147483686" r:id="rId30"/>
    <p:sldLayoutId id="2147483687" r:id="rId31"/>
    <p:sldLayoutId id="2147483679" r:id="rId32"/>
    <p:sldLayoutId id="2147483680" r:id="rId33"/>
    <p:sldLayoutId id="2147483688" r:id="rId34"/>
    <p:sldLayoutId id="2147483689" r:id="rId35"/>
    <p:sldLayoutId id="2147483683" r:id="rId36"/>
    <p:sldLayoutId id="2147483690" r:id="rId37"/>
    <p:sldLayoutId id="2147483692" r:id="rId38"/>
    <p:sldLayoutId id="2147483693" r:id="rId39"/>
    <p:sldLayoutId id="2147483651" r:id="rId40"/>
    <p:sldLayoutId id="2147483652" r:id="rId41"/>
    <p:sldLayoutId id="2147483653" r:id="rId42"/>
    <p:sldLayoutId id="2147483654" r:id="rId43"/>
    <p:sldLayoutId id="2147483655" r:id="rId44"/>
    <p:sldLayoutId id="2147483656" r:id="rId45"/>
    <p:sldLayoutId id="2147483657" r:id="rId46"/>
    <p:sldLayoutId id="2147483658" r:id="rId47"/>
    <p:sldLayoutId id="2147483659" r:id="rId4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2C363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173038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tabLst>
          <a:tab pos="271463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182563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180975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180975" algn="l" defTabSz="914400" rtl="0" eaLnBrk="1" latinLnBrk="0" hangingPunct="1">
        <a:lnSpc>
          <a:spcPct val="90000"/>
        </a:lnSpc>
        <a:spcBef>
          <a:spcPts val="1200"/>
        </a:spcBef>
        <a:buClr>
          <a:srgbClr val="876757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1" userDrawn="1">
          <p15:clr>
            <a:srgbClr val="F26B43"/>
          </p15:clr>
        </p15:guide>
        <p15:guide id="2" pos="52" userDrawn="1">
          <p15:clr>
            <a:srgbClr val="F26B43"/>
          </p15:clr>
        </p15:guide>
        <p15:guide id="3" orient="horz" pos="4269" userDrawn="1">
          <p15:clr>
            <a:srgbClr val="F26B43"/>
          </p15:clr>
        </p15:guide>
        <p15:guide id="4" pos="7628" userDrawn="1">
          <p15:clr>
            <a:srgbClr val="F26B43"/>
          </p15:clr>
        </p15:guide>
        <p15:guide id="5" orient="horz" pos="1230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4088" userDrawn="1">
          <p15:clr>
            <a:srgbClr val="F26B43"/>
          </p15:clr>
        </p15:guide>
        <p15:guide id="8" pos="5314" userDrawn="1">
          <p15:clr>
            <a:srgbClr val="F26B43"/>
          </p15:clr>
        </p15:guide>
        <p15:guide id="9" orient="horz" pos="19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929573A-48E5-4639-8C89-ACBF75786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174" y="390527"/>
            <a:ext cx="8199156" cy="765649"/>
          </a:xfrm>
        </p:spPr>
        <p:txBody>
          <a:bodyPr>
            <a:normAutofit/>
          </a:bodyPr>
          <a:lstStyle/>
          <a:p>
            <a:r>
              <a:rPr lang="da-DK" dirty="0"/>
              <a:t>Trine Nielsen, bestyrelsesmedlem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ECB77D-7924-4641-80AB-064C25162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/>
              <a:t>Trine Nielsen – </a:t>
            </a:r>
            <a:r>
              <a:rPr lang="da-DK" dirty="0"/>
              <a:t>født 1966</a:t>
            </a:r>
          </a:p>
          <a:p>
            <a:pPr lvl="0" fontAlgn="base"/>
            <a:r>
              <a:rPr lang="da-DK" dirty="0"/>
              <a:t>Cand.scient.pol. fra Københavns Universitet – 1994</a:t>
            </a:r>
          </a:p>
          <a:p>
            <a:pPr lvl="0" fontAlgn="base"/>
            <a:r>
              <a:rPr lang="da-DK" dirty="0"/>
              <a:t>Selvstændig rådgiver</a:t>
            </a:r>
          </a:p>
          <a:p>
            <a:pPr lvl="0" fontAlgn="base"/>
            <a:r>
              <a:rPr lang="da-DK" dirty="0"/>
              <a:t>Bestyrelsesmedlem i C. E. Jensens Fond</a:t>
            </a:r>
          </a:p>
          <a:p>
            <a:pPr lvl="0" fontAlgn="base"/>
            <a:r>
              <a:rPr lang="da-DK" dirty="0" err="1"/>
              <a:t>Forperson</a:t>
            </a:r>
            <a:r>
              <a:rPr lang="da-DK" dirty="0"/>
              <a:t> for </a:t>
            </a:r>
            <a:r>
              <a:rPr lang="da-DK" dirty="0" err="1"/>
              <a:t>Tuborgfondet</a:t>
            </a:r>
            <a:r>
              <a:rPr lang="da-DK" dirty="0"/>
              <a:t>, Bestyrelsesleder Copenhagen Phil, Bestyrelsesmedlem Copenhagen Jazzfestivals bestyrelse, Exit Stages bestyrelse</a:t>
            </a:r>
          </a:p>
          <a:p>
            <a:r>
              <a:rPr lang="da-DK" dirty="0"/>
              <a:t>Indtrådt i bestyrelsen 20. august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BE015-BE41-41BC-BB35-1F70E6DFB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Copyright® CEJ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E858B-4875-4911-9904-DA4B1EA80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B71AB-7099-42EB-BB65-1E21D6E00C9D}" type="slidenum">
              <a:rPr lang="da-DK" smtClean="0"/>
              <a:pPr/>
              <a:t>1</a:t>
            </a:fld>
            <a:endParaRPr lang="da-DK"/>
          </a:p>
        </p:txBody>
      </p:sp>
      <p:pic>
        <p:nvPicPr>
          <p:cNvPr id="11" name="Pladsholder til billede 7">
            <a:extLst>
              <a:ext uri="{FF2B5EF4-FFF2-40B4-BE49-F238E27FC236}">
                <a16:creationId xmlns:a16="http://schemas.microsoft.com/office/drawing/2014/main" id="{E9AE2D9D-0FFC-4FC0-9058-36D9C8BCC6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6938963" y="1712913"/>
            <a:ext cx="4445000" cy="4445000"/>
          </a:xfr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F46B6C2-376A-651D-C95A-134422A72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2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55" t="13099" r="26672" b="46147"/>
          <a:stretch>
            <a:fillRect/>
          </a:stretch>
        </p:blipFill>
        <p:spPr>
          <a:xfrm>
            <a:off x="6938963" y="1713166"/>
            <a:ext cx="4445000" cy="444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32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EJ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3CDBF"/>
      </a:accent1>
      <a:accent2>
        <a:srgbClr val="C2C9C6"/>
      </a:accent2>
      <a:accent3>
        <a:srgbClr val="2C3638"/>
      </a:accent3>
      <a:accent4>
        <a:srgbClr val="495B5F"/>
      </a:accent4>
      <a:accent5>
        <a:srgbClr val="E8F1ED"/>
      </a:accent5>
      <a:accent6>
        <a:srgbClr val="F3F0EC"/>
      </a:accent6>
      <a:hlink>
        <a:srgbClr val="A70823"/>
      </a:hlink>
      <a:folHlink>
        <a:srgbClr val="544035"/>
      </a:folHlink>
    </a:clrScheme>
    <a:fontScheme name="CEJ">
      <a:majorFont>
        <a:latin typeface="Trebuchet MS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8262409D-63FE-4AB7-B8BF-740DC125B58A}" vid="{24F1EC40-E03F-4CB8-9AA4-5105BA83C8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CEJ_Prez</Template>
  <TotalTime>1836</TotalTime>
  <Words>57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Trine Nielsen, bestyrelsesmedlem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Førende på kvalitet og stabilitet</dc:title>
  <dc:creator>Mette Stenstrup</dc:creator>
  <cp:lastModifiedBy>Stina Høiberg-Højerup</cp:lastModifiedBy>
  <cp:revision>34</cp:revision>
  <dcterms:created xsi:type="dcterms:W3CDTF">2021-09-28T12:12:23Z</dcterms:created>
  <dcterms:modified xsi:type="dcterms:W3CDTF">2026-08-27T18:38:34Z</dcterms:modified>
</cp:coreProperties>
</file>