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353D"/>
    <a:srgbClr val="D3CDBF"/>
    <a:srgbClr val="E44E4F"/>
    <a:srgbClr val="4A5C60"/>
    <a:srgbClr val="544035"/>
    <a:srgbClr val="876757"/>
    <a:srgbClr val="2C36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3" autoAdjust="0"/>
    <p:restoredTop sz="94660"/>
  </p:normalViewPr>
  <p:slideViewPr>
    <p:cSldViewPr snapToGrid="0">
      <p:cViewPr varScale="1">
        <p:scale>
          <a:sx n="114" d="100"/>
          <a:sy n="114" d="100"/>
        </p:scale>
        <p:origin x="480"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5EEEF6-DFBE-404D-83E6-C1120EB2DA81}" type="datetimeFigureOut">
              <a:rPr lang="en-GB" smtClean="0"/>
              <a:t>14/12/2022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1104A-9E1D-4755-BD49-A8AC122A6B72}" type="slidenum">
              <a:rPr lang="en-GB" smtClean="0"/>
              <a:t>‹nr.›</a:t>
            </a:fld>
            <a:endParaRPr lang="en-GB"/>
          </a:p>
        </p:txBody>
      </p:sp>
    </p:spTree>
    <p:extLst>
      <p:ext uri="{BB962C8B-B14F-4D97-AF65-F5344CB8AC3E}">
        <p14:creationId xmlns:p14="http://schemas.microsoft.com/office/powerpoint/2010/main" val="184619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455F3B02-677B-4715-84E9-36FA28CB84F4}"/>
              </a:ext>
            </a:extLst>
          </p:cNvPr>
          <p:cNvPicPr>
            <a:picLocks noChangeAspect="1"/>
          </p:cNvPicPr>
          <p:nvPr userDrawn="1"/>
        </p:nvPicPr>
        <p:blipFill>
          <a:blip r:embed="rId2">
            <a:alphaModFix amt="50000"/>
          </a:blip>
          <a:stretch>
            <a:fillRect/>
          </a:stretch>
        </p:blipFill>
        <p:spPr>
          <a:xfrm>
            <a:off x="2644859" y="876300"/>
            <a:ext cx="5489602" cy="5530774"/>
          </a:xfrm>
          <a:prstGeom prst="rect">
            <a:avLst/>
          </a:prstGeom>
        </p:spPr>
      </p:pic>
      <p:sp>
        <p:nvSpPr>
          <p:cNvPr id="21" name="Rectangle 20">
            <a:extLst>
              <a:ext uri="{FF2B5EF4-FFF2-40B4-BE49-F238E27FC236}">
                <a16:creationId xmlns:a16="http://schemas.microsoft.com/office/drawing/2014/main" id="{0636B392-F3BA-4BDC-8CC3-2289A9E7FFF8}"/>
              </a:ext>
            </a:extLst>
          </p:cNvPr>
          <p:cNvSpPr/>
          <p:nvPr userDrawn="1"/>
        </p:nvSpPr>
        <p:spPr>
          <a:xfrm>
            <a:off x="0" y="5328744"/>
            <a:ext cx="11799261" cy="1136223"/>
          </a:xfrm>
          <a:prstGeom prst="rect">
            <a:avLst/>
          </a:prstGeom>
          <a:solidFill>
            <a:srgbClr val="D3CD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2" name="Picture 21">
            <a:extLst>
              <a:ext uri="{FF2B5EF4-FFF2-40B4-BE49-F238E27FC236}">
                <a16:creationId xmlns:a16="http://schemas.microsoft.com/office/drawing/2014/main" id="{FF43A92D-6E4D-46B6-B303-0EF1ABEE36BA}"/>
              </a:ext>
            </a:extLst>
          </p:cNvPr>
          <p:cNvPicPr>
            <a:picLocks noChangeAspect="1"/>
          </p:cNvPicPr>
          <p:nvPr userDrawn="1"/>
        </p:nvPicPr>
        <p:blipFill>
          <a:blip r:embed="rId3"/>
          <a:stretch>
            <a:fillRect/>
          </a:stretch>
        </p:blipFill>
        <p:spPr>
          <a:xfrm>
            <a:off x="392739" y="0"/>
            <a:ext cx="512339" cy="978568"/>
          </a:xfrm>
          <a:prstGeom prst="rect">
            <a:avLst/>
          </a:prstGeom>
        </p:spPr>
      </p:pic>
      <p:sp>
        <p:nvSpPr>
          <p:cNvPr id="2" name="Title 1">
            <a:extLst>
              <a:ext uri="{FF2B5EF4-FFF2-40B4-BE49-F238E27FC236}">
                <a16:creationId xmlns:a16="http://schemas.microsoft.com/office/drawing/2014/main" id="{7AFB6263-34B7-4A2E-9821-1F41813B7C30}"/>
              </a:ext>
            </a:extLst>
          </p:cNvPr>
          <p:cNvSpPr>
            <a:spLocks noGrp="1"/>
          </p:cNvSpPr>
          <p:nvPr>
            <p:ph type="ctrTitle" hasCustomPrompt="1"/>
          </p:nvPr>
        </p:nvSpPr>
        <p:spPr>
          <a:xfrm>
            <a:off x="392739" y="1122363"/>
            <a:ext cx="5044236" cy="2133599"/>
          </a:xfrm>
        </p:spPr>
        <p:txBody>
          <a:bodyPr anchor="b">
            <a:normAutofit/>
          </a:bodyPr>
          <a:lstStyle>
            <a:lvl1pPr algn="l">
              <a:defRPr sz="4000">
                <a:solidFill>
                  <a:srgbClr val="2C3638"/>
                </a:solidFill>
              </a:defRPr>
            </a:lvl1pPr>
          </a:lstStyle>
          <a:p>
            <a:r>
              <a:rPr lang="en-US" dirty="0" err="1"/>
              <a:t>Overskrift</a:t>
            </a:r>
            <a:r>
              <a:rPr lang="en-US" dirty="0"/>
              <a:t> her</a:t>
            </a:r>
            <a:endParaRPr lang="en-GB" dirty="0"/>
          </a:p>
        </p:txBody>
      </p:sp>
      <p:sp>
        <p:nvSpPr>
          <p:cNvPr id="3" name="Subtitle 2">
            <a:extLst>
              <a:ext uri="{FF2B5EF4-FFF2-40B4-BE49-F238E27FC236}">
                <a16:creationId xmlns:a16="http://schemas.microsoft.com/office/drawing/2014/main" id="{95EEEE08-41F1-495D-8F90-5BB7B9F68691}"/>
              </a:ext>
            </a:extLst>
          </p:cNvPr>
          <p:cNvSpPr>
            <a:spLocks noGrp="1"/>
          </p:cNvSpPr>
          <p:nvPr>
            <p:ph type="subTitle" idx="1" hasCustomPrompt="1"/>
          </p:nvPr>
        </p:nvSpPr>
        <p:spPr>
          <a:xfrm>
            <a:off x="392739" y="3299865"/>
            <a:ext cx="5044236" cy="1957935"/>
          </a:xfrm>
        </p:spPr>
        <p:txBody>
          <a:bodyPr>
            <a:normAutofit/>
          </a:bodyPr>
          <a:lstStyle>
            <a:lvl1pPr marL="0" indent="0" algn="l">
              <a:buNone/>
              <a:defRPr sz="18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Underoverskrift</a:t>
            </a:r>
            <a:endParaRPr lang="en-GB" dirty="0"/>
          </a:p>
        </p:txBody>
      </p:sp>
      <p:sp>
        <p:nvSpPr>
          <p:cNvPr id="33" name="Picture Placeholder 10">
            <a:extLst>
              <a:ext uri="{FF2B5EF4-FFF2-40B4-BE49-F238E27FC236}">
                <a16:creationId xmlns:a16="http://schemas.microsoft.com/office/drawing/2014/main" id="{6D4254EC-34A4-4E51-B7FD-350DD1E4472F}"/>
              </a:ext>
            </a:extLst>
          </p:cNvPr>
          <p:cNvSpPr>
            <a:spLocks noGrp="1"/>
          </p:cNvSpPr>
          <p:nvPr>
            <p:ph type="pic" sz="quarter" idx="13" hasCustomPrompt="1"/>
          </p:nvPr>
        </p:nvSpPr>
        <p:spPr>
          <a:xfrm>
            <a:off x="5731859" y="393032"/>
            <a:ext cx="6067402" cy="6071936"/>
          </a:xfrm>
          <a:solidFill>
            <a:schemeClr val="accent2"/>
          </a:solidFill>
        </p:spPr>
        <p:txBody>
          <a:bodyPr anchor="ctr"/>
          <a:lstStyle>
            <a:lvl1pPr marL="0" indent="0">
              <a:buNone/>
              <a:defRPr/>
            </a:lvl1pPr>
          </a:lstStyle>
          <a:p>
            <a:r>
              <a:rPr lang="en-GB" dirty="0"/>
              <a:t>INDSÆT BILLEDE</a:t>
            </a:r>
          </a:p>
        </p:txBody>
      </p:sp>
      <p:sp>
        <p:nvSpPr>
          <p:cNvPr id="40" name="Content Placeholder 2">
            <a:extLst>
              <a:ext uri="{FF2B5EF4-FFF2-40B4-BE49-F238E27FC236}">
                <a16:creationId xmlns:a16="http://schemas.microsoft.com/office/drawing/2014/main" id="{2022A755-7B23-4E44-B23B-3AEC647AED63}"/>
              </a:ext>
            </a:extLst>
          </p:cNvPr>
          <p:cNvSpPr>
            <a:spLocks noGrp="1"/>
          </p:cNvSpPr>
          <p:nvPr>
            <p:ph idx="14" hasCustomPrompt="1"/>
          </p:nvPr>
        </p:nvSpPr>
        <p:spPr>
          <a:xfrm>
            <a:off x="392739" y="5478161"/>
            <a:ext cx="5044235" cy="856735"/>
          </a:xfrm>
        </p:spPr>
        <p:txBody>
          <a:bodyPr numCol="1" spcCol="720000" anchor="ctr">
            <a:normAutofit/>
          </a:bodyPr>
          <a:lstStyle>
            <a:lvl1pPr marL="0" indent="0">
              <a:buNone/>
              <a:defRPr sz="1200">
                <a:solidFill>
                  <a:schemeClr val="bg1"/>
                </a:solidFill>
                <a:latin typeface="Calibri" panose="020F0502020204030204" pitchFamily="34" charset="0"/>
                <a:cs typeface="Calibri" panose="020F0502020204030204" pitchFamily="34" charset="0"/>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dato</a:t>
            </a:r>
            <a:r>
              <a:rPr lang="en-US" dirty="0"/>
              <a:t> mv.</a:t>
            </a:r>
            <a:endParaRPr lang="en-GB" dirty="0"/>
          </a:p>
        </p:txBody>
      </p:sp>
      <p:sp>
        <p:nvSpPr>
          <p:cNvPr id="58" name="Rektangel 3">
            <a:extLst>
              <a:ext uri="{FF2B5EF4-FFF2-40B4-BE49-F238E27FC236}">
                <a16:creationId xmlns:a16="http://schemas.microsoft.com/office/drawing/2014/main" id="{96DFFB39-79A9-4849-AB93-48CBA13727E3}"/>
              </a:ext>
            </a:extLst>
          </p:cNvPr>
          <p:cNvSpPr/>
          <p:nvPr userDrawn="1"/>
        </p:nvSpPr>
        <p:spPr>
          <a:xfrm>
            <a:off x="392739" y="6506482"/>
            <a:ext cx="5044235" cy="253916"/>
          </a:xfrm>
          <a:prstGeom prst="rect">
            <a:avLst/>
          </a:prstGeom>
          <a:noFill/>
        </p:spPr>
        <p:txBody>
          <a:bodyPr wrap="square" anchor="ctr">
            <a:spAutoFit/>
          </a:bodyPr>
          <a:lstStyle/>
          <a:p>
            <a:r>
              <a:rPr lang="da-DK" sz="1050" dirty="0"/>
              <a:t>Copyright® CEJ 2021</a:t>
            </a:r>
          </a:p>
        </p:txBody>
      </p:sp>
    </p:spTree>
    <p:extLst>
      <p:ext uri="{BB962C8B-B14F-4D97-AF65-F5344CB8AC3E}">
        <p14:creationId xmlns:p14="http://schemas.microsoft.com/office/powerpoint/2010/main" val="2935514009"/>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29016"/>
            <a:ext cx="11790815" cy="432898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75005"/>
            <a:ext cx="7460227" cy="323772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279B3A20-88A7-417C-A329-668ECEB4A61B}"/>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4F87A19-3522-48B8-B9EA-B6E66657EE56}"/>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58F31949-B216-4D07-BDC9-5B75EBC05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22" name="Rectangle 21">
            <a:extLst>
              <a:ext uri="{FF2B5EF4-FFF2-40B4-BE49-F238E27FC236}">
                <a16:creationId xmlns:a16="http://schemas.microsoft.com/office/drawing/2014/main" id="{9AAC9EC4-E679-4599-91A2-EBDC6AEC7EBE}"/>
              </a:ext>
            </a:extLst>
          </p:cNvPr>
          <p:cNvSpPr/>
          <p:nvPr userDrawn="1"/>
        </p:nvSpPr>
        <p:spPr>
          <a:xfrm>
            <a:off x="8440902" y="0"/>
            <a:ext cx="3039762" cy="65006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sp>
        <p:nvSpPr>
          <p:cNvPr id="23" name="Content Placeholder 2">
            <a:extLst>
              <a:ext uri="{FF2B5EF4-FFF2-40B4-BE49-F238E27FC236}">
                <a16:creationId xmlns:a16="http://schemas.microsoft.com/office/drawing/2014/main" id="{C57C7A77-B871-4D92-8065-E192C6728EC8}"/>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4" name="Picture Placeholder 10">
            <a:extLst>
              <a:ext uri="{FF2B5EF4-FFF2-40B4-BE49-F238E27FC236}">
                <a16:creationId xmlns:a16="http://schemas.microsoft.com/office/drawing/2014/main" id="{D98E3654-6BB4-4F91-99CA-9724DC602F25}"/>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25" name="Content Placeholder 2">
            <a:extLst>
              <a:ext uri="{FF2B5EF4-FFF2-40B4-BE49-F238E27FC236}">
                <a16:creationId xmlns:a16="http://schemas.microsoft.com/office/drawing/2014/main" id="{ED2A8347-9AFD-4723-B13A-BE27C46EAE92}"/>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6" name="Content Placeholder 2">
            <a:extLst>
              <a:ext uri="{FF2B5EF4-FFF2-40B4-BE49-F238E27FC236}">
                <a16:creationId xmlns:a16="http://schemas.microsoft.com/office/drawing/2014/main" id="{BFA00D85-F2FB-4290-83B4-4334D734EE0D}"/>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7" name="Picture Placeholder 10">
            <a:extLst>
              <a:ext uri="{FF2B5EF4-FFF2-40B4-BE49-F238E27FC236}">
                <a16:creationId xmlns:a16="http://schemas.microsoft.com/office/drawing/2014/main" id="{F0A1C846-7617-4CA1-A824-7E8B286A3943}"/>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8" name="Content Placeholder 2">
            <a:extLst>
              <a:ext uri="{FF2B5EF4-FFF2-40B4-BE49-F238E27FC236}">
                <a16:creationId xmlns:a16="http://schemas.microsoft.com/office/drawing/2014/main" id="{5B533D89-559D-4725-8D2A-08B62987F020}"/>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9" name="Content Placeholder 2">
            <a:extLst>
              <a:ext uri="{FF2B5EF4-FFF2-40B4-BE49-F238E27FC236}">
                <a16:creationId xmlns:a16="http://schemas.microsoft.com/office/drawing/2014/main" id="{F463DCB5-8AB0-4AFE-AC69-1F9F4B393EDB}"/>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0" name="Picture Placeholder 10">
            <a:extLst>
              <a:ext uri="{FF2B5EF4-FFF2-40B4-BE49-F238E27FC236}">
                <a16:creationId xmlns:a16="http://schemas.microsoft.com/office/drawing/2014/main" id="{4D0C9EBC-1049-4D26-827D-5B194A43DC66}"/>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1" name="Content Placeholder 2">
            <a:extLst>
              <a:ext uri="{FF2B5EF4-FFF2-40B4-BE49-F238E27FC236}">
                <a16:creationId xmlns:a16="http://schemas.microsoft.com/office/drawing/2014/main" id="{4243C497-8200-4EAF-AC57-9C159ACD038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340725359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7460227" cy="4143890"/>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11" name="Picture Placeholder 10">
            <a:extLst>
              <a:ext uri="{FF2B5EF4-FFF2-40B4-BE49-F238E27FC236}">
                <a16:creationId xmlns:a16="http://schemas.microsoft.com/office/drawing/2014/main" id="{FF310DD5-EA7E-42AA-A77B-DD05667149F7}"/>
              </a:ext>
            </a:extLst>
          </p:cNvPr>
          <p:cNvSpPr>
            <a:spLocks noGrp="1"/>
          </p:cNvSpPr>
          <p:nvPr>
            <p:ph type="pic" sz="quarter" idx="13" hasCustomPrompt="1"/>
          </p:nvPr>
        </p:nvSpPr>
        <p:spPr>
          <a:xfrm>
            <a:off x="8450954" y="1"/>
            <a:ext cx="3040062" cy="6489700"/>
          </a:xfrm>
          <a:solidFill>
            <a:schemeClr val="accent2"/>
          </a:solidFill>
        </p:spPr>
        <p:txBody>
          <a:bodyPr anchor="ctr"/>
          <a:lstStyle>
            <a:lvl1pPr marL="0" indent="0">
              <a:buNone/>
              <a:defRPr/>
            </a:lvl1pPr>
          </a:lstStyle>
          <a:p>
            <a:r>
              <a:rPr lang="en-GB" dirty="0"/>
              <a:t>INDSÆT BILLEDE</a:t>
            </a:r>
          </a:p>
        </p:txBody>
      </p:sp>
      <p:grpSp>
        <p:nvGrpSpPr>
          <p:cNvPr id="12" name="Group 11">
            <a:extLst>
              <a:ext uri="{FF2B5EF4-FFF2-40B4-BE49-F238E27FC236}">
                <a16:creationId xmlns:a16="http://schemas.microsoft.com/office/drawing/2014/main" id="{0659B93D-DAE0-4C95-A53F-A2B6CB8738CE}"/>
              </a:ext>
            </a:extLst>
          </p:cNvPr>
          <p:cNvGrpSpPr/>
          <p:nvPr userDrawn="1"/>
        </p:nvGrpSpPr>
        <p:grpSpPr>
          <a:xfrm>
            <a:off x="736421" y="6472691"/>
            <a:ext cx="202732" cy="387500"/>
            <a:chOff x="752897" y="6472691"/>
            <a:chExt cx="202732" cy="387500"/>
          </a:xfrm>
        </p:grpSpPr>
        <p:sp>
          <p:nvSpPr>
            <p:cNvPr id="13" name="Rectangle 12">
              <a:extLst>
                <a:ext uri="{FF2B5EF4-FFF2-40B4-BE49-F238E27FC236}">
                  <a16:creationId xmlns:a16="http://schemas.microsoft.com/office/drawing/2014/main" id="{A700F34F-F252-479C-BD5F-96D79D1E0ACC}"/>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13" descr="Icon&#10;&#10;Description automatically generated">
              <a:extLst>
                <a:ext uri="{FF2B5EF4-FFF2-40B4-BE49-F238E27FC236}">
                  <a16:creationId xmlns:a16="http://schemas.microsoft.com/office/drawing/2014/main" id="{E076CC00-7C5E-4C66-9B60-2315D66DD4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42251333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7460227" cy="3213014"/>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11" name="Picture Placeholder 10">
            <a:extLst>
              <a:ext uri="{FF2B5EF4-FFF2-40B4-BE49-F238E27FC236}">
                <a16:creationId xmlns:a16="http://schemas.microsoft.com/office/drawing/2014/main" id="{FF310DD5-EA7E-42AA-A77B-DD05667149F7}"/>
              </a:ext>
            </a:extLst>
          </p:cNvPr>
          <p:cNvSpPr>
            <a:spLocks noGrp="1"/>
          </p:cNvSpPr>
          <p:nvPr>
            <p:ph type="pic" sz="quarter" idx="13" hasCustomPrompt="1"/>
          </p:nvPr>
        </p:nvSpPr>
        <p:spPr>
          <a:xfrm>
            <a:off x="8450954" y="1"/>
            <a:ext cx="3040062" cy="6489700"/>
          </a:xfrm>
          <a:solidFill>
            <a:schemeClr val="accent2"/>
          </a:solidFill>
        </p:spPr>
        <p:txBody>
          <a:bodyPr anchor="ctr"/>
          <a:lstStyle>
            <a:lvl1pPr marL="0" indent="0">
              <a:buNone/>
              <a:defRPr/>
            </a:lvl1pPr>
          </a:lstStyle>
          <a:p>
            <a:r>
              <a:rPr lang="en-GB" dirty="0"/>
              <a:t>INDSÆT BILLEDE</a:t>
            </a:r>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385169165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4" name="Picture 13">
            <a:extLst>
              <a:ext uri="{FF2B5EF4-FFF2-40B4-BE49-F238E27FC236}">
                <a16:creationId xmlns:a16="http://schemas.microsoft.com/office/drawing/2014/main" id="{EE3F89AC-9C4F-4CB7-AB03-00BEE6EFC604}"/>
              </a:ext>
            </a:extLst>
          </p:cNvPr>
          <p:cNvPicPr>
            <a:picLocks noChangeAspect="1"/>
          </p:cNvPicPr>
          <p:nvPr userDrawn="1"/>
        </p:nvPicPr>
        <p:blipFill rotWithShape="1">
          <a:blip r:embed="rId2">
            <a:alphaModFix amt="50000"/>
          </a:blip>
          <a:srcRect r="44457" b="11296"/>
          <a:stretch/>
        </p:blipFill>
        <p:spPr>
          <a:xfrm>
            <a:off x="8157620" y="1524251"/>
            <a:ext cx="4034379" cy="5331600"/>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10722411"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10722411" cy="4143890"/>
          </a:xfrm>
        </p:spPr>
        <p:txBody>
          <a:bodyPr numCol="2" spcCol="720000"/>
          <a:lstStyle>
            <a:lvl1pPr marL="0" indent="0">
              <a:buNone/>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04FFB717-C4D6-455F-B4D6-252657017673}"/>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7AD406D1-9FF1-4BC3-ADF9-901EA7BF80A3}"/>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63127E3D-C2BF-43E3-9536-AED8D6DF37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11938236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Picture 12">
            <a:extLst>
              <a:ext uri="{FF2B5EF4-FFF2-40B4-BE49-F238E27FC236}">
                <a16:creationId xmlns:a16="http://schemas.microsoft.com/office/drawing/2014/main" id="{AC3E00A2-E94A-484D-8259-0DCB8898D64F}"/>
              </a:ext>
            </a:extLst>
          </p:cNvPr>
          <p:cNvPicPr>
            <a:picLocks noChangeAspect="1"/>
          </p:cNvPicPr>
          <p:nvPr userDrawn="1"/>
        </p:nvPicPr>
        <p:blipFill rotWithShape="1">
          <a:blip r:embed="rId2">
            <a:alphaModFix amt="50000"/>
          </a:blip>
          <a:srcRect r="44457" b="11296"/>
          <a:stretch/>
        </p:blipFill>
        <p:spPr>
          <a:xfrm>
            <a:off x="8157620" y="1524251"/>
            <a:ext cx="4034379" cy="5331600"/>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10722411"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1481"/>
            <a:ext cx="10722411" cy="3221252"/>
          </a:xfrm>
        </p:spPr>
        <p:txBody>
          <a:bodyPr numCol="2" spcCol="720000"/>
          <a:lstStyle>
            <a:lvl1pPr marL="0" indent="0">
              <a:buNone/>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67A157FA-9C6D-4119-AAC1-11E43E5055D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D0C83BA-9F18-4B83-AB53-C3B7F96FA4BB}"/>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976E723C-6E30-4C00-BE7D-75AB3063F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34520162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4436941" cy="3213014"/>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4" name="Rectangle 13">
            <a:extLst>
              <a:ext uri="{FF2B5EF4-FFF2-40B4-BE49-F238E27FC236}">
                <a16:creationId xmlns:a16="http://schemas.microsoft.com/office/drawing/2014/main" id="{433502C3-2E00-4EC8-9FF5-7C32F92D4310}"/>
              </a:ext>
            </a:extLst>
          </p:cNvPr>
          <p:cNvSpPr/>
          <p:nvPr userDrawn="1"/>
        </p:nvSpPr>
        <p:spPr>
          <a:xfrm>
            <a:off x="5439508" y="1721645"/>
            <a:ext cx="6351308" cy="3961703"/>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Content Placeholder 2">
            <a:extLst>
              <a:ext uri="{FF2B5EF4-FFF2-40B4-BE49-F238E27FC236}">
                <a16:creationId xmlns:a16="http://schemas.microsoft.com/office/drawing/2014/main" id="{8922A6E1-A2C1-4BE8-A9AB-1E609B7E8F2D}"/>
              </a:ext>
            </a:extLst>
          </p:cNvPr>
          <p:cNvSpPr>
            <a:spLocks noGrp="1"/>
          </p:cNvSpPr>
          <p:nvPr>
            <p:ph idx="13" hasCustomPrompt="1"/>
          </p:nvPr>
        </p:nvSpPr>
        <p:spPr>
          <a:xfrm>
            <a:off x="5750011" y="2095989"/>
            <a:ext cx="5689092" cy="2714908"/>
          </a:xfrm>
        </p:spPr>
        <p:txBody>
          <a:bodyPr anchor="ctr">
            <a:normAutofit/>
          </a:bodyPr>
          <a:lstStyle>
            <a:lvl1pPr marL="0" indent="0" algn="ctr">
              <a:buNone/>
              <a:defRPr sz="2400" b="1" i="1">
                <a:solidFill>
                  <a:schemeClr val="bg1"/>
                </a:solidFill>
              </a:defRPr>
            </a:lvl1pPr>
            <a:lvl2pPr marL="361950" indent="0">
              <a:buNone/>
              <a:defRPr sz="2400" i="1">
                <a:solidFill>
                  <a:schemeClr val="bg1"/>
                </a:solidFill>
              </a:defRPr>
            </a:lvl2pPr>
            <a:lvl3pPr marL="625475" indent="0">
              <a:buNone/>
              <a:defRPr sz="2400" i="1">
                <a:solidFill>
                  <a:schemeClr val="bg1"/>
                </a:solidFill>
              </a:defRPr>
            </a:lvl3pPr>
            <a:lvl4pPr marL="898525" indent="0">
              <a:buNone/>
              <a:defRPr sz="2400" i="1">
                <a:solidFill>
                  <a:schemeClr val="bg1"/>
                </a:solidFill>
              </a:defRPr>
            </a:lvl4pPr>
            <a:lvl5pPr marL="1162050" indent="0">
              <a:buNone/>
              <a:defRPr sz="2400" i="1">
                <a:solidFill>
                  <a:schemeClr val="bg1"/>
                </a:solidFill>
              </a:defRPr>
            </a:lvl5pPr>
          </a:lstStyle>
          <a:p>
            <a:pPr lvl="0"/>
            <a:r>
              <a:rPr lang="en-US" dirty="0"/>
              <a:t>“</a:t>
            </a:r>
            <a:r>
              <a:rPr lang="en-US" dirty="0" err="1"/>
              <a:t>Citat</a:t>
            </a:r>
            <a:r>
              <a:rPr lang="en-US" dirty="0"/>
              <a:t> </a:t>
            </a:r>
            <a:r>
              <a:rPr lang="en-US" dirty="0" err="1"/>
              <a:t>eller</a:t>
            </a:r>
            <a:r>
              <a:rPr lang="en-US" dirty="0"/>
              <a:t> </a:t>
            </a:r>
            <a:r>
              <a:rPr lang="en-US" dirty="0" err="1"/>
              <a:t>lignende</a:t>
            </a:r>
            <a:endParaRPr lang="en-GB" dirty="0"/>
          </a:p>
        </p:txBody>
      </p:sp>
      <p:sp>
        <p:nvSpPr>
          <p:cNvPr id="16" name="Content Placeholder 2">
            <a:extLst>
              <a:ext uri="{FF2B5EF4-FFF2-40B4-BE49-F238E27FC236}">
                <a16:creationId xmlns:a16="http://schemas.microsoft.com/office/drawing/2014/main" id="{7F37F29C-FF3C-4D81-BBA7-66D23EBFCB48}"/>
              </a:ext>
            </a:extLst>
          </p:cNvPr>
          <p:cNvSpPr>
            <a:spLocks noGrp="1"/>
          </p:cNvSpPr>
          <p:nvPr>
            <p:ph idx="14" hasCustomPrompt="1"/>
          </p:nvPr>
        </p:nvSpPr>
        <p:spPr>
          <a:xfrm>
            <a:off x="5750011" y="4810898"/>
            <a:ext cx="5689092" cy="585294"/>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Tree>
    <p:extLst>
      <p:ext uri="{BB962C8B-B14F-4D97-AF65-F5344CB8AC3E}">
        <p14:creationId xmlns:p14="http://schemas.microsoft.com/office/powerpoint/2010/main" val="346068553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0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4436941" cy="3213014"/>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4" name="Rectangle 13">
            <a:extLst>
              <a:ext uri="{FF2B5EF4-FFF2-40B4-BE49-F238E27FC236}">
                <a16:creationId xmlns:a16="http://schemas.microsoft.com/office/drawing/2014/main" id="{433502C3-2E00-4EC8-9FF5-7C32F92D4310}"/>
              </a:ext>
            </a:extLst>
          </p:cNvPr>
          <p:cNvSpPr/>
          <p:nvPr userDrawn="1"/>
        </p:nvSpPr>
        <p:spPr>
          <a:xfrm>
            <a:off x="5439508" y="1721645"/>
            <a:ext cx="6351308" cy="39617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Content Placeholder 2">
            <a:extLst>
              <a:ext uri="{FF2B5EF4-FFF2-40B4-BE49-F238E27FC236}">
                <a16:creationId xmlns:a16="http://schemas.microsoft.com/office/drawing/2014/main" id="{8922A6E1-A2C1-4BE8-A9AB-1E609B7E8F2D}"/>
              </a:ext>
            </a:extLst>
          </p:cNvPr>
          <p:cNvSpPr>
            <a:spLocks noGrp="1"/>
          </p:cNvSpPr>
          <p:nvPr>
            <p:ph idx="13" hasCustomPrompt="1"/>
          </p:nvPr>
        </p:nvSpPr>
        <p:spPr>
          <a:xfrm>
            <a:off x="5750011" y="2095989"/>
            <a:ext cx="5689092" cy="2714908"/>
          </a:xfrm>
        </p:spPr>
        <p:txBody>
          <a:bodyPr anchor="ctr">
            <a:normAutofit/>
          </a:bodyPr>
          <a:lstStyle>
            <a:lvl1pPr marL="0" indent="0" algn="ctr">
              <a:buNone/>
              <a:defRPr sz="2400" b="1" i="1">
                <a:solidFill>
                  <a:schemeClr val="bg1"/>
                </a:solidFill>
              </a:defRPr>
            </a:lvl1pPr>
            <a:lvl2pPr marL="361950" indent="0">
              <a:buNone/>
              <a:defRPr sz="2400" i="1">
                <a:solidFill>
                  <a:schemeClr val="bg1"/>
                </a:solidFill>
              </a:defRPr>
            </a:lvl2pPr>
            <a:lvl3pPr marL="625475" indent="0">
              <a:buNone/>
              <a:defRPr sz="2400" i="1">
                <a:solidFill>
                  <a:schemeClr val="bg1"/>
                </a:solidFill>
              </a:defRPr>
            </a:lvl3pPr>
            <a:lvl4pPr marL="898525" indent="0">
              <a:buNone/>
              <a:defRPr sz="2400" i="1">
                <a:solidFill>
                  <a:schemeClr val="bg1"/>
                </a:solidFill>
              </a:defRPr>
            </a:lvl4pPr>
            <a:lvl5pPr marL="1162050" indent="0">
              <a:buNone/>
              <a:defRPr sz="2400" i="1">
                <a:solidFill>
                  <a:schemeClr val="bg1"/>
                </a:solidFill>
              </a:defRPr>
            </a:lvl5pPr>
          </a:lstStyle>
          <a:p>
            <a:pPr lvl="0"/>
            <a:r>
              <a:rPr lang="en-US" dirty="0"/>
              <a:t>“</a:t>
            </a:r>
            <a:r>
              <a:rPr lang="en-US" dirty="0" err="1"/>
              <a:t>Citat</a:t>
            </a:r>
            <a:r>
              <a:rPr lang="en-US" dirty="0"/>
              <a:t> </a:t>
            </a:r>
            <a:r>
              <a:rPr lang="en-US" dirty="0" err="1"/>
              <a:t>eller</a:t>
            </a:r>
            <a:r>
              <a:rPr lang="en-US" dirty="0"/>
              <a:t> </a:t>
            </a:r>
            <a:r>
              <a:rPr lang="en-US" dirty="0" err="1"/>
              <a:t>lignende</a:t>
            </a:r>
            <a:endParaRPr lang="en-GB" dirty="0"/>
          </a:p>
        </p:txBody>
      </p:sp>
      <p:sp>
        <p:nvSpPr>
          <p:cNvPr id="16" name="Content Placeholder 2">
            <a:extLst>
              <a:ext uri="{FF2B5EF4-FFF2-40B4-BE49-F238E27FC236}">
                <a16:creationId xmlns:a16="http://schemas.microsoft.com/office/drawing/2014/main" id="{7F37F29C-FF3C-4D81-BBA7-66D23EBFCB48}"/>
              </a:ext>
            </a:extLst>
          </p:cNvPr>
          <p:cNvSpPr>
            <a:spLocks noGrp="1"/>
          </p:cNvSpPr>
          <p:nvPr>
            <p:ph idx="14" hasCustomPrompt="1"/>
          </p:nvPr>
        </p:nvSpPr>
        <p:spPr>
          <a:xfrm>
            <a:off x="5750011" y="4810898"/>
            <a:ext cx="5689092" cy="585294"/>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Tree>
    <p:extLst>
      <p:ext uri="{BB962C8B-B14F-4D97-AF65-F5344CB8AC3E}">
        <p14:creationId xmlns:p14="http://schemas.microsoft.com/office/powerpoint/2010/main" val="26749021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4436941" cy="3213014"/>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4" name="Rectangle 13">
            <a:extLst>
              <a:ext uri="{FF2B5EF4-FFF2-40B4-BE49-F238E27FC236}">
                <a16:creationId xmlns:a16="http://schemas.microsoft.com/office/drawing/2014/main" id="{433502C3-2E00-4EC8-9FF5-7C32F92D4310}"/>
              </a:ext>
            </a:extLst>
          </p:cNvPr>
          <p:cNvSpPr/>
          <p:nvPr userDrawn="1"/>
        </p:nvSpPr>
        <p:spPr>
          <a:xfrm>
            <a:off x="5439508" y="1721645"/>
            <a:ext cx="6351308" cy="3961703"/>
          </a:xfrm>
          <a:prstGeom prst="rect">
            <a:avLst/>
          </a:prstGeom>
          <a:solidFill>
            <a:srgbClr val="A0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Content Placeholder 2">
            <a:extLst>
              <a:ext uri="{FF2B5EF4-FFF2-40B4-BE49-F238E27FC236}">
                <a16:creationId xmlns:a16="http://schemas.microsoft.com/office/drawing/2014/main" id="{8922A6E1-A2C1-4BE8-A9AB-1E609B7E8F2D}"/>
              </a:ext>
            </a:extLst>
          </p:cNvPr>
          <p:cNvSpPr>
            <a:spLocks noGrp="1"/>
          </p:cNvSpPr>
          <p:nvPr>
            <p:ph idx="13" hasCustomPrompt="1"/>
          </p:nvPr>
        </p:nvSpPr>
        <p:spPr>
          <a:xfrm>
            <a:off x="5750011" y="2095989"/>
            <a:ext cx="5689092" cy="2714908"/>
          </a:xfrm>
        </p:spPr>
        <p:txBody>
          <a:bodyPr anchor="ctr">
            <a:normAutofit/>
          </a:bodyPr>
          <a:lstStyle>
            <a:lvl1pPr marL="0" indent="0" algn="ctr">
              <a:buNone/>
              <a:defRPr sz="2400" b="1" i="1">
                <a:solidFill>
                  <a:schemeClr val="bg1"/>
                </a:solidFill>
              </a:defRPr>
            </a:lvl1pPr>
            <a:lvl2pPr marL="361950" indent="0">
              <a:buNone/>
              <a:defRPr sz="2400" i="1">
                <a:solidFill>
                  <a:schemeClr val="bg1"/>
                </a:solidFill>
              </a:defRPr>
            </a:lvl2pPr>
            <a:lvl3pPr marL="625475" indent="0">
              <a:buNone/>
              <a:defRPr sz="2400" i="1">
                <a:solidFill>
                  <a:schemeClr val="bg1"/>
                </a:solidFill>
              </a:defRPr>
            </a:lvl3pPr>
            <a:lvl4pPr marL="898525" indent="0">
              <a:buNone/>
              <a:defRPr sz="2400" i="1">
                <a:solidFill>
                  <a:schemeClr val="bg1"/>
                </a:solidFill>
              </a:defRPr>
            </a:lvl4pPr>
            <a:lvl5pPr marL="1162050" indent="0">
              <a:buNone/>
              <a:defRPr sz="2400" i="1">
                <a:solidFill>
                  <a:schemeClr val="bg1"/>
                </a:solidFill>
              </a:defRPr>
            </a:lvl5pPr>
          </a:lstStyle>
          <a:p>
            <a:pPr lvl="0"/>
            <a:r>
              <a:rPr lang="en-US" dirty="0"/>
              <a:t>“</a:t>
            </a:r>
            <a:r>
              <a:rPr lang="en-US" dirty="0" err="1"/>
              <a:t>Citat</a:t>
            </a:r>
            <a:r>
              <a:rPr lang="en-US" dirty="0"/>
              <a:t> </a:t>
            </a:r>
            <a:r>
              <a:rPr lang="en-US" dirty="0" err="1"/>
              <a:t>eller</a:t>
            </a:r>
            <a:r>
              <a:rPr lang="en-US" dirty="0"/>
              <a:t> </a:t>
            </a:r>
            <a:r>
              <a:rPr lang="en-US" dirty="0" err="1"/>
              <a:t>lignende</a:t>
            </a:r>
            <a:endParaRPr lang="en-GB" dirty="0"/>
          </a:p>
        </p:txBody>
      </p:sp>
      <p:sp>
        <p:nvSpPr>
          <p:cNvPr id="16" name="Content Placeholder 2">
            <a:extLst>
              <a:ext uri="{FF2B5EF4-FFF2-40B4-BE49-F238E27FC236}">
                <a16:creationId xmlns:a16="http://schemas.microsoft.com/office/drawing/2014/main" id="{7F37F29C-FF3C-4D81-BBA7-66D23EBFCB48}"/>
              </a:ext>
            </a:extLst>
          </p:cNvPr>
          <p:cNvSpPr>
            <a:spLocks noGrp="1"/>
          </p:cNvSpPr>
          <p:nvPr>
            <p:ph idx="14" hasCustomPrompt="1"/>
          </p:nvPr>
        </p:nvSpPr>
        <p:spPr>
          <a:xfrm>
            <a:off x="5750011" y="4810898"/>
            <a:ext cx="5689092" cy="585294"/>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Tree>
    <p:extLst>
      <p:ext uri="{BB962C8B-B14F-4D97-AF65-F5344CB8AC3E}">
        <p14:creationId xmlns:p14="http://schemas.microsoft.com/office/powerpoint/2010/main" val="140344263"/>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4436941" cy="3213014"/>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4" name="Rectangle 13">
            <a:extLst>
              <a:ext uri="{FF2B5EF4-FFF2-40B4-BE49-F238E27FC236}">
                <a16:creationId xmlns:a16="http://schemas.microsoft.com/office/drawing/2014/main" id="{433502C3-2E00-4EC8-9FF5-7C32F92D4310}"/>
              </a:ext>
            </a:extLst>
          </p:cNvPr>
          <p:cNvSpPr/>
          <p:nvPr userDrawn="1"/>
        </p:nvSpPr>
        <p:spPr>
          <a:xfrm>
            <a:off x="5439508" y="1721645"/>
            <a:ext cx="6351308" cy="3961703"/>
          </a:xfrm>
          <a:prstGeom prst="rect">
            <a:avLst/>
          </a:prstGeom>
          <a:solidFill>
            <a:srgbClr val="4A5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Content Placeholder 2">
            <a:extLst>
              <a:ext uri="{FF2B5EF4-FFF2-40B4-BE49-F238E27FC236}">
                <a16:creationId xmlns:a16="http://schemas.microsoft.com/office/drawing/2014/main" id="{8922A6E1-A2C1-4BE8-A9AB-1E609B7E8F2D}"/>
              </a:ext>
            </a:extLst>
          </p:cNvPr>
          <p:cNvSpPr>
            <a:spLocks noGrp="1"/>
          </p:cNvSpPr>
          <p:nvPr>
            <p:ph idx="13" hasCustomPrompt="1"/>
          </p:nvPr>
        </p:nvSpPr>
        <p:spPr>
          <a:xfrm>
            <a:off x="5750011" y="2095989"/>
            <a:ext cx="5689092" cy="2714908"/>
          </a:xfrm>
        </p:spPr>
        <p:txBody>
          <a:bodyPr anchor="ctr">
            <a:normAutofit/>
          </a:bodyPr>
          <a:lstStyle>
            <a:lvl1pPr marL="0" indent="0" algn="ctr">
              <a:buNone/>
              <a:defRPr sz="2400" b="1" i="1">
                <a:solidFill>
                  <a:schemeClr val="bg1"/>
                </a:solidFill>
              </a:defRPr>
            </a:lvl1pPr>
            <a:lvl2pPr marL="361950" indent="0">
              <a:buNone/>
              <a:defRPr sz="2400" i="1">
                <a:solidFill>
                  <a:schemeClr val="bg1"/>
                </a:solidFill>
              </a:defRPr>
            </a:lvl2pPr>
            <a:lvl3pPr marL="625475" indent="0">
              <a:buNone/>
              <a:defRPr sz="2400" i="1">
                <a:solidFill>
                  <a:schemeClr val="bg1"/>
                </a:solidFill>
              </a:defRPr>
            </a:lvl3pPr>
            <a:lvl4pPr marL="898525" indent="0">
              <a:buNone/>
              <a:defRPr sz="2400" i="1">
                <a:solidFill>
                  <a:schemeClr val="bg1"/>
                </a:solidFill>
              </a:defRPr>
            </a:lvl4pPr>
            <a:lvl5pPr marL="1162050" indent="0">
              <a:buNone/>
              <a:defRPr sz="2400" i="1">
                <a:solidFill>
                  <a:schemeClr val="bg1"/>
                </a:solidFill>
              </a:defRPr>
            </a:lvl5pPr>
          </a:lstStyle>
          <a:p>
            <a:pPr lvl="0"/>
            <a:r>
              <a:rPr lang="en-US" dirty="0"/>
              <a:t>“</a:t>
            </a:r>
            <a:r>
              <a:rPr lang="en-US" dirty="0" err="1"/>
              <a:t>Citat</a:t>
            </a:r>
            <a:r>
              <a:rPr lang="en-US" dirty="0"/>
              <a:t> </a:t>
            </a:r>
            <a:r>
              <a:rPr lang="en-US" dirty="0" err="1"/>
              <a:t>eller</a:t>
            </a:r>
            <a:r>
              <a:rPr lang="en-US" dirty="0"/>
              <a:t> </a:t>
            </a:r>
            <a:r>
              <a:rPr lang="en-US" dirty="0" err="1"/>
              <a:t>lignende</a:t>
            </a:r>
            <a:endParaRPr lang="en-GB" dirty="0"/>
          </a:p>
        </p:txBody>
      </p:sp>
      <p:sp>
        <p:nvSpPr>
          <p:cNvPr id="16" name="Content Placeholder 2">
            <a:extLst>
              <a:ext uri="{FF2B5EF4-FFF2-40B4-BE49-F238E27FC236}">
                <a16:creationId xmlns:a16="http://schemas.microsoft.com/office/drawing/2014/main" id="{7F37F29C-FF3C-4D81-BBA7-66D23EBFCB48}"/>
              </a:ext>
            </a:extLst>
          </p:cNvPr>
          <p:cNvSpPr>
            <a:spLocks noGrp="1"/>
          </p:cNvSpPr>
          <p:nvPr>
            <p:ph idx="14" hasCustomPrompt="1"/>
          </p:nvPr>
        </p:nvSpPr>
        <p:spPr>
          <a:xfrm>
            <a:off x="5750011" y="4810898"/>
            <a:ext cx="5689092" cy="585294"/>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Tree>
    <p:extLst>
      <p:ext uri="{BB962C8B-B14F-4D97-AF65-F5344CB8AC3E}">
        <p14:creationId xmlns:p14="http://schemas.microsoft.com/office/powerpoint/2010/main" val="395886997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
            <a:ext cx="11790815" cy="2531420"/>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5" name="Picture 14">
            <a:extLst>
              <a:ext uri="{FF2B5EF4-FFF2-40B4-BE49-F238E27FC236}">
                <a16:creationId xmlns:a16="http://schemas.microsoft.com/office/drawing/2014/main" id="{61787E4E-124D-49B7-89C3-A8D21E6BC238}"/>
              </a:ext>
            </a:extLst>
          </p:cNvPr>
          <p:cNvPicPr>
            <a:picLocks noChangeAspect="1"/>
          </p:cNvPicPr>
          <p:nvPr userDrawn="1"/>
        </p:nvPicPr>
        <p:blipFill rotWithShape="1">
          <a:blip r:embed="rId2">
            <a:alphaModFix amt="50000"/>
          </a:blip>
          <a:srcRect l="20450" b="39629"/>
          <a:stretch/>
        </p:blipFill>
        <p:spPr>
          <a:xfrm>
            <a:off x="0" y="3286825"/>
            <a:ext cx="5686640" cy="3571176"/>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99719"/>
            <a:ext cx="5829135" cy="325768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11" name="Picture Placeholder 10">
            <a:extLst>
              <a:ext uri="{FF2B5EF4-FFF2-40B4-BE49-F238E27FC236}">
                <a16:creationId xmlns:a16="http://schemas.microsoft.com/office/drawing/2014/main" id="{FF310DD5-EA7E-42AA-A77B-DD05667149F7}"/>
              </a:ext>
            </a:extLst>
          </p:cNvPr>
          <p:cNvSpPr>
            <a:spLocks noGrp="1"/>
          </p:cNvSpPr>
          <p:nvPr>
            <p:ph type="pic" sz="quarter" idx="13" hasCustomPrompt="1"/>
          </p:nvPr>
        </p:nvSpPr>
        <p:spPr>
          <a:xfrm>
            <a:off x="6938624" y="1712243"/>
            <a:ext cx="4445164" cy="4445164"/>
          </a:xfrm>
          <a:solidFill>
            <a:schemeClr val="accent2"/>
          </a:solidFill>
        </p:spPr>
        <p:txBody>
          <a:bodyPr anchor="ctr"/>
          <a:lstStyle>
            <a:lvl1pPr marL="0" indent="0">
              <a:buNone/>
              <a:defRPr/>
            </a:lvl1pPr>
          </a:lstStyle>
          <a:p>
            <a:r>
              <a:rPr lang="en-GB" dirty="0"/>
              <a:t>INDSÆT BILLEDE</a:t>
            </a:r>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225478962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Picture 12">
            <a:extLst>
              <a:ext uri="{FF2B5EF4-FFF2-40B4-BE49-F238E27FC236}">
                <a16:creationId xmlns:a16="http://schemas.microsoft.com/office/drawing/2014/main" id="{AC3E00A2-E94A-484D-8259-0DCB8898D64F}"/>
              </a:ext>
            </a:extLst>
          </p:cNvPr>
          <p:cNvPicPr>
            <a:picLocks noChangeAspect="1"/>
          </p:cNvPicPr>
          <p:nvPr userDrawn="1"/>
        </p:nvPicPr>
        <p:blipFill rotWithShape="1">
          <a:blip r:embed="rId2">
            <a:alphaModFix amt="50000"/>
          </a:blip>
          <a:srcRect r="44457" b="11296"/>
          <a:stretch/>
        </p:blipFill>
        <p:spPr>
          <a:xfrm>
            <a:off x="8157620" y="1524251"/>
            <a:ext cx="4034379" cy="5331600"/>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10722411"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1614862" y="4235613"/>
            <a:ext cx="3290513" cy="1877119"/>
          </a:xfrm>
        </p:spPr>
        <p:txBody>
          <a:bodyPr numCol="1" spcCol="720000"/>
          <a:lstStyle>
            <a:lvl1pPr marL="0" indent="0">
              <a:buNone/>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67A157FA-9C6D-4119-AAC1-11E43E5055D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D0C83BA-9F18-4B83-AB53-C3B7F96FA4BB}"/>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976E723C-6E30-4C00-BE7D-75AB3063F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6" name="Picture Placeholder 10">
            <a:extLst>
              <a:ext uri="{FF2B5EF4-FFF2-40B4-BE49-F238E27FC236}">
                <a16:creationId xmlns:a16="http://schemas.microsoft.com/office/drawing/2014/main" id="{64D865A3-3225-424D-9C3B-FFB453E633F2}"/>
              </a:ext>
            </a:extLst>
          </p:cNvPr>
          <p:cNvSpPr>
            <a:spLocks noGrp="1"/>
          </p:cNvSpPr>
          <p:nvPr>
            <p:ph type="pic" sz="quarter" idx="13" hasCustomPrompt="1"/>
          </p:nvPr>
        </p:nvSpPr>
        <p:spPr>
          <a:xfrm>
            <a:off x="1614862" y="1712243"/>
            <a:ext cx="3394800" cy="2325976"/>
          </a:xfrm>
          <a:solidFill>
            <a:schemeClr val="accent2"/>
          </a:solidFill>
        </p:spPr>
        <p:txBody>
          <a:bodyPr anchor="ctr">
            <a:normAutofit/>
          </a:bodyPr>
          <a:lstStyle>
            <a:lvl1pPr marL="0" indent="0" algn="ctr">
              <a:buNone/>
              <a:defRPr sz="1800" b="0">
                <a:solidFill>
                  <a:schemeClr val="tx1"/>
                </a:solidFill>
              </a:defRPr>
            </a:lvl1pPr>
          </a:lstStyle>
          <a:p>
            <a:r>
              <a:rPr lang="en-GB" dirty="0"/>
              <a:t>INDSÆT BILLEDE</a:t>
            </a:r>
          </a:p>
        </p:txBody>
      </p:sp>
      <p:sp>
        <p:nvSpPr>
          <p:cNvPr id="19" name="Content Placeholder 2">
            <a:extLst>
              <a:ext uri="{FF2B5EF4-FFF2-40B4-BE49-F238E27FC236}">
                <a16:creationId xmlns:a16="http://schemas.microsoft.com/office/drawing/2014/main" id="{312291F3-FA28-41A7-84BF-E8DFB2561A6F}"/>
              </a:ext>
            </a:extLst>
          </p:cNvPr>
          <p:cNvSpPr>
            <a:spLocks noGrp="1"/>
          </p:cNvSpPr>
          <p:nvPr>
            <p:ph idx="14" hasCustomPrompt="1"/>
          </p:nvPr>
        </p:nvSpPr>
        <p:spPr>
          <a:xfrm>
            <a:off x="5052138" y="4235613"/>
            <a:ext cx="3290513" cy="1877119"/>
          </a:xfrm>
        </p:spPr>
        <p:txBody>
          <a:bodyPr numCol="1" spcCol="720000"/>
          <a:lstStyle>
            <a:lvl1pPr marL="0" indent="0">
              <a:buNone/>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20" name="Content Placeholder 2">
            <a:extLst>
              <a:ext uri="{FF2B5EF4-FFF2-40B4-BE49-F238E27FC236}">
                <a16:creationId xmlns:a16="http://schemas.microsoft.com/office/drawing/2014/main" id="{14A0327D-144A-48AB-8A19-C35F99FF613F}"/>
              </a:ext>
            </a:extLst>
          </p:cNvPr>
          <p:cNvSpPr>
            <a:spLocks noGrp="1"/>
          </p:cNvSpPr>
          <p:nvPr>
            <p:ph idx="15" hasCustomPrompt="1"/>
          </p:nvPr>
        </p:nvSpPr>
        <p:spPr>
          <a:xfrm>
            <a:off x="8489415" y="4235613"/>
            <a:ext cx="3293238" cy="1877119"/>
          </a:xfrm>
        </p:spPr>
        <p:txBody>
          <a:bodyPr numCol="1" spcCol="720000"/>
          <a:lstStyle>
            <a:lvl1pPr marL="0" indent="0">
              <a:buNone/>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21" name="Picture Placeholder 10">
            <a:extLst>
              <a:ext uri="{FF2B5EF4-FFF2-40B4-BE49-F238E27FC236}">
                <a16:creationId xmlns:a16="http://schemas.microsoft.com/office/drawing/2014/main" id="{CD1C965D-F767-496B-BC98-70F6AED39CEA}"/>
              </a:ext>
            </a:extLst>
          </p:cNvPr>
          <p:cNvSpPr>
            <a:spLocks noGrp="1"/>
          </p:cNvSpPr>
          <p:nvPr>
            <p:ph type="pic" sz="quarter" idx="16" hasCustomPrompt="1"/>
          </p:nvPr>
        </p:nvSpPr>
        <p:spPr>
          <a:xfrm>
            <a:off x="5052138" y="1712243"/>
            <a:ext cx="3394800" cy="2325976"/>
          </a:xfrm>
          <a:solidFill>
            <a:schemeClr val="accent2"/>
          </a:solidFill>
        </p:spPr>
        <p:txBody>
          <a:bodyPr anchor="ctr">
            <a:normAutofit/>
          </a:bodyPr>
          <a:lstStyle>
            <a:lvl1pPr marL="0" indent="0" algn="ctr">
              <a:buNone/>
              <a:defRPr sz="1800" b="0">
                <a:solidFill>
                  <a:schemeClr val="tx1"/>
                </a:solidFill>
              </a:defRPr>
            </a:lvl1pPr>
          </a:lstStyle>
          <a:p>
            <a:r>
              <a:rPr lang="en-GB" dirty="0"/>
              <a:t>INDSÆT BILLEDE</a:t>
            </a:r>
          </a:p>
        </p:txBody>
      </p:sp>
      <p:sp>
        <p:nvSpPr>
          <p:cNvPr id="22" name="Picture Placeholder 10">
            <a:extLst>
              <a:ext uri="{FF2B5EF4-FFF2-40B4-BE49-F238E27FC236}">
                <a16:creationId xmlns:a16="http://schemas.microsoft.com/office/drawing/2014/main" id="{EC5269E5-888F-497C-8542-94E1CFA31F33}"/>
              </a:ext>
            </a:extLst>
          </p:cNvPr>
          <p:cNvSpPr>
            <a:spLocks noGrp="1"/>
          </p:cNvSpPr>
          <p:nvPr>
            <p:ph type="pic" sz="quarter" idx="17" hasCustomPrompt="1"/>
          </p:nvPr>
        </p:nvSpPr>
        <p:spPr>
          <a:xfrm>
            <a:off x="8492139" y="1712242"/>
            <a:ext cx="3394800" cy="2325976"/>
          </a:xfrm>
          <a:solidFill>
            <a:schemeClr val="accent2"/>
          </a:solidFill>
        </p:spPr>
        <p:txBody>
          <a:bodyPr anchor="ctr">
            <a:normAutofit/>
          </a:bodyPr>
          <a:lstStyle>
            <a:lvl1pPr marL="0" indent="0" algn="ctr">
              <a:buNone/>
              <a:defRPr sz="1800" b="0">
                <a:solidFill>
                  <a:schemeClr val="tx1"/>
                </a:solidFill>
              </a:defRPr>
            </a:lvl1pPr>
          </a:lstStyle>
          <a:p>
            <a:r>
              <a:rPr lang="en-GB" dirty="0"/>
              <a:t>INDSÆT BILLEDE</a:t>
            </a:r>
          </a:p>
        </p:txBody>
      </p:sp>
      <p:sp>
        <p:nvSpPr>
          <p:cNvPr id="23" name="Content Placeholder 2">
            <a:extLst>
              <a:ext uri="{FF2B5EF4-FFF2-40B4-BE49-F238E27FC236}">
                <a16:creationId xmlns:a16="http://schemas.microsoft.com/office/drawing/2014/main" id="{0C837AA4-369E-430C-96FB-5017AE28F005}"/>
              </a:ext>
            </a:extLst>
          </p:cNvPr>
          <p:cNvSpPr>
            <a:spLocks noGrp="1"/>
          </p:cNvSpPr>
          <p:nvPr>
            <p:ph idx="18" hasCustomPrompt="1"/>
          </p:nvPr>
        </p:nvSpPr>
        <p:spPr>
          <a:xfrm>
            <a:off x="716693" y="1712243"/>
            <a:ext cx="852968" cy="3608329"/>
          </a:xfrm>
        </p:spPr>
        <p:txBody>
          <a:bodyPr vert="vert270" numCol="1" spcCol="720000" anchor="b">
            <a:noAutofit/>
          </a:bodyPr>
          <a:lstStyle>
            <a:lvl1pPr marL="0" indent="0" algn="ctr">
              <a:buNone/>
              <a:defRPr sz="5400" b="1">
                <a:solidFill>
                  <a:srgbClr val="D3CDBF"/>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Kort</a:t>
            </a:r>
            <a:r>
              <a:rPr lang="en-US" dirty="0"/>
              <a:t> </a:t>
            </a:r>
            <a:r>
              <a:rPr lang="en-US" dirty="0" err="1"/>
              <a:t>tekst</a:t>
            </a:r>
            <a:endParaRPr lang="en-GB" dirty="0"/>
          </a:p>
        </p:txBody>
      </p:sp>
    </p:spTree>
    <p:extLst>
      <p:ext uri="{BB962C8B-B14F-4D97-AF65-F5344CB8AC3E}">
        <p14:creationId xmlns:p14="http://schemas.microsoft.com/office/powerpoint/2010/main" val="165116748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
            <a:ext cx="11790815" cy="2531420"/>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5" name="Picture 14">
            <a:extLst>
              <a:ext uri="{FF2B5EF4-FFF2-40B4-BE49-F238E27FC236}">
                <a16:creationId xmlns:a16="http://schemas.microsoft.com/office/drawing/2014/main" id="{61787E4E-124D-49B7-89C3-A8D21E6BC238}"/>
              </a:ext>
            </a:extLst>
          </p:cNvPr>
          <p:cNvPicPr>
            <a:picLocks noChangeAspect="1"/>
          </p:cNvPicPr>
          <p:nvPr userDrawn="1"/>
        </p:nvPicPr>
        <p:blipFill rotWithShape="1">
          <a:blip r:embed="rId2">
            <a:alphaModFix amt="50000"/>
          </a:blip>
          <a:srcRect l="20450" b="39629"/>
          <a:stretch/>
        </p:blipFill>
        <p:spPr>
          <a:xfrm>
            <a:off x="6499632" y="3286825"/>
            <a:ext cx="5686640" cy="3571176"/>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5593492" y="2899719"/>
            <a:ext cx="5790296" cy="325768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11" name="Picture Placeholder 10">
            <a:extLst>
              <a:ext uri="{FF2B5EF4-FFF2-40B4-BE49-F238E27FC236}">
                <a16:creationId xmlns:a16="http://schemas.microsoft.com/office/drawing/2014/main" id="{FF310DD5-EA7E-42AA-A77B-DD05667149F7}"/>
              </a:ext>
            </a:extLst>
          </p:cNvPr>
          <p:cNvSpPr>
            <a:spLocks noGrp="1"/>
          </p:cNvSpPr>
          <p:nvPr>
            <p:ph type="pic" sz="quarter" idx="13" hasCustomPrompt="1"/>
          </p:nvPr>
        </p:nvSpPr>
        <p:spPr>
          <a:xfrm>
            <a:off x="674308" y="1712243"/>
            <a:ext cx="4445163" cy="4445164"/>
          </a:xfrm>
          <a:solidFill>
            <a:schemeClr val="accent2"/>
          </a:solidFill>
        </p:spPr>
        <p:txBody>
          <a:bodyPr anchor="ctr"/>
          <a:lstStyle>
            <a:lvl1pPr marL="0" indent="0">
              <a:buNone/>
              <a:defRPr/>
            </a:lvl1pPr>
          </a:lstStyle>
          <a:p>
            <a:r>
              <a:rPr lang="en-GB" dirty="0"/>
              <a:t>INDSÆT BILLEDE</a:t>
            </a:r>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3728862591"/>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37254"/>
            <a:ext cx="11790815" cy="4320745"/>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Picture 12">
            <a:extLst>
              <a:ext uri="{FF2B5EF4-FFF2-40B4-BE49-F238E27FC236}">
                <a16:creationId xmlns:a16="http://schemas.microsoft.com/office/drawing/2014/main" id="{AC3E00A2-E94A-484D-8259-0DCB8898D64F}"/>
              </a:ext>
            </a:extLst>
          </p:cNvPr>
          <p:cNvPicPr>
            <a:picLocks noChangeAspect="1"/>
          </p:cNvPicPr>
          <p:nvPr userDrawn="1"/>
        </p:nvPicPr>
        <p:blipFill rotWithShape="1">
          <a:blip r:embed="rId2">
            <a:alphaModFix amt="50000"/>
          </a:blip>
          <a:srcRect r="44457" b="11296"/>
          <a:stretch/>
        </p:blipFill>
        <p:spPr>
          <a:xfrm>
            <a:off x="8157620" y="1524251"/>
            <a:ext cx="4034379" cy="5331600"/>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10722411"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1614862" y="4235613"/>
            <a:ext cx="9860446" cy="1877119"/>
          </a:xfrm>
        </p:spPr>
        <p:txBody>
          <a:bodyPr numCol="1" spcCol="720000"/>
          <a:lstStyle>
            <a:lvl1pPr marL="285750" indent="-285750">
              <a:buFont typeface="Arial" panose="020B0604020202020204" pitchFamily="34" charset="0"/>
              <a:buChar char="•"/>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67A157FA-9C6D-4119-AAC1-11E43E5055D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D0C83BA-9F18-4B83-AB53-C3B7F96FA4BB}"/>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976E723C-6E30-4C00-BE7D-75AB3063F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6" name="Picture Placeholder 10">
            <a:extLst>
              <a:ext uri="{FF2B5EF4-FFF2-40B4-BE49-F238E27FC236}">
                <a16:creationId xmlns:a16="http://schemas.microsoft.com/office/drawing/2014/main" id="{64D865A3-3225-424D-9C3B-FFB453E633F2}"/>
              </a:ext>
            </a:extLst>
          </p:cNvPr>
          <p:cNvSpPr>
            <a:spLocks noGrp="1"/>
          </p:cNvSpPr>
          <p:nvPr>
            <p:ph type="pic" sz="quarter" idx="13" hasCustomPrompt="1"/>
          </p:nvPr>
        </p:nvSpPr>
        <p:spPr>
          <a:xfrm>
            <a:off x="1614862" y="1712243"/>
            <a:ext cx="10245386" cy="2325976"/>
          </a:xfrm>
          <a:solidFill>
            <a:schemeClr val="accent2"/>
          </a:solidFill>
        </p:spPr>
        <p:txBody>
          <a:bodyPr anchor="ctr">
            <a:normAutofit/>
          </a:bodyPr>
          <a:lstStyle>
            <a:lvl1pPr marL="0" indent="0" algn="ctr">
              <a:buNone/>
              <a:defRPr sz="1800" b="0">
                <a:solidFill>
                  <a:schemeClr val="tx1"/>
                </a:solidFill>
              </a:defRPr>
            </a:lvl1pPr>
          </a:lstStyle>
          <a:p>
            <a:r>
              <a:rPr lang="en-GB" dirty="0"/>
              <a:t>INDSÆT BILLEDE</a:t>
            </a:r>
          </a:p>
        </p:txBody>
      </p:sp>
      <p:sp>
        <p:nvSpPr>
          <p:cNvPr id="17" name="Content Placeholder 2">
            <a:extLst>
              <a:ext uri="{FF2B5EF4-FFF2-40B4-BE49-F238E27FC236}">
                <a16:creationId xmlns:a16="http://schemas.microsoft.com/office/drawing/2014/main" id="{242AB4D4-FCAC-44DB-BEA0-9D67DD698237}"/>
              </a:ext>
            </a:extLst>
          </p:cNvPr>
          <p:cNvSpPr>
            <a:spLocks noGrp="1"/>
          </p:cNvSpPr>
          <p:nvPr>
            <p:ph idx="14" hasCustomPrompt="1"/>
          </p:nvPr>
        </p:nvSpPr>
        <p:spPr>
          <a:xfrm>
            <a:off x="716693" y="1712243"/>
            <a:ext cx="898170" cy="3608329"/>
          </a:xfrm>
        </p:spPr>
        <p:txBody>
          <a:bodyPr vert="vert270" numCol="1" spcCol="720000" anchor="b">
            <a:noAutofit/>
          </a:bodyPr>
          <a:lstStyle>
            <a:lvl1pPr marL="0" indent="0" algn="ctr">
              <a:buNone/>
              <a:defRPr sz="5400" b="1">
                <a:solidFill>
                  <a:srgbClr val="D3CDBF"/>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Kort</a:t>
            </a:r>
            <a:r>
              <a:rPr lang="en-US" dirty="0"/>
              <a:t> </a:t>
            </a:r>
            <a:r>
              <a:rPr lang="en-US" dirty="0" err="1"/>
              <a:t>tekst</a:t>
            </a:r>
            <a:endParaRPr lang="en-GB" dirty="0"/>
          </a:p>
        </p:txBody>
      </p:sp>
    </p:spTree>
    <p:extLst>
      <p:ext uri="{BB962C8B-B14F-4D97-AF65-F5344CB8AC3E}">
        <p14:creationId xmlns:p14="http://schemas.microsoft.com/office/powerpoint/2010/main" val="3398470535"/>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9_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4AC09A-10AD-4F96-B536-CBE8B6AA2780}"/>
              </a:ext>
            </a:extLst>
          </p:cNvPr>
          <p:cNvSpPr/>
          <p:nvPr userDrawn="1"/>
        </p:nvSpPr>
        <p:spPr>
          <a:xfrm>
            <a:off x="0" y="2507709"/>
            <a:ext cx="11406521" cy="4350291"/>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5" name="Picture 14">
            <a:extLst>
              <a:ext uri="{FF2B5EF4-FFF2-40B4-BE49-F238E27FC236}">
                <a16:creationId xmlns:a16="http://schemas.microsoft.com/office/drawing/2014/main" id="{908DAF45-6EAB-4008-AF4E-D2F886C0A7E9}"/>
              </a:ext>
            </a:extLst>
          </p:cNvPr>
          <p:cNvPicPr>
            <a:picLocks noChangeAspect="1"/>
          </p:cNvPicPr>
          <p:nvPr userDrawn="1"/>
        </p:nvPicPr>
        <p:blipFill rotWithShape="1">
          <a:blip r:embed="rId2">
            <a:alphaModFix amt="30000"/>
          </a:blip>
          <a:srcRect l="35680" b="15970"/>
          <a:stretch/>
        </p:blipFill>
        <p:spPr>
          <a:xfrm>
            <a:off x="0" y="2214260"/>
            <a:ext cx="3528054" cy="4643740"/>
          </a:xfrm>
          <a:prstGeom prst="rect">
            <a:avLst/>
          </a:prstGeom>
        </p:spPr>
      </p:pic>
      <p:sp>
        <p:nvSpPr>
          <p:cNvPr id="16" name="Rectangle 15">
            <a:extLst>
              <a:ext uri="{FF2B5EF4-FFF2-40B4-BE49-F238E27FC236}">
                <a16:creationId xmlns:a16="http://schemas.microsoft.com/office/drawing/2014/main" id="{F8122FAD-6A9F-4DDE-A4CC-24FC53CF855F}"/>
              </a:ext>
            </a:extLst>
          </p:cNvPr>
          <p:cNvSpPr/>
          <p:nvPr userDrawn="1"/>
        </p:nvSpPr>
        <p:spPr>
          <a:xfrm>
            <a:off x="905078" y="1721645"/>
            <a:ext cx="10885738" cy="3961703"/>
          </a:xfrm>
          <a:prstGeom prst="rect">
            <a:avLst/>
          </a:prstGeom>
          <a:solidFill>
            <a:srgbClr val="D3CD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17" name="Picture 16">
            <a:extLst>
              <a:ext uri="{FF2B5EF4-FFF2-40B4-BE49-F238E27FC236}">
                <a16:creationId xmlns:a16="http://schemas.microsoft.com/office/drawing/2014/main" id="{A5626DBC-46A8-45B9-B24E-B93C77C0D0DB}"/>
              </a:ext>
            </a:extLst>
          </p:cNvPr>
          <p:cNvPicPr>
            <a:picLocks noChangeAspect="1"/>
          </p:cNvPicPr>
          <p:nvPr userDrawn="1"/>
        </p:nvPicPr>
        <p:blipFill>
          <a:blip r:embed="rId3"/>
          <a:stretch>
            <a:fillRect/>
          </a:stretch>
        </p:blipFill>
        <p:spPr>
          <a:xfrm>
            <a:off x="392739" y="0"/>
            <a:ext cx="512339" cy="978568"/>
          </a:xfrm>
          <a:prstGeom prst="rect">
            <a:avLst/>
          </a:prstGeom>
        </p:spPr>
      </p:pic>
      <p:sp>
        <p:nvSpPr>
          <p:cNvPr id="18" name="Rektangel 3">
            <a:extLst>
              <a:ext uri="{FF2B5EF4-FFF2-40B4-BE49-F238E27FC236}">
                <a16:creationId xmlns:a16="http://schemas.microsoft.com/office/drawing/2014/main" id="{573E6DAD-1623-4245-A5ED-C02FEE94C9A2}"/>
              </a:ext>
            </a:extLst>
          </p:cNvPr>
          <p:cNvSpPr/>
          <p:nvPr userDrawn="1"/>
        </p:nvSpPr>
        <p:spPr>
          <a:xfrm>
            <a:off x="898420" y="6259717"/>
            <a:ext cx="8770620" cy="246221"/>
          </a:xfrm>
          <a:prstGeom prst="rect">
            <a:avLst/>
          </a:prstGeom>
          <a:noFill/>
        </p:spPr>
        <p:txBody>
          <a:bodyPr wrap="square" anchor="ctr">
            <a:spAutoFit/>
          </a:bodyPr>
          <a:lstStyle/>
          <a:p>
            <a:r>
              <a:rPr lang="da-DK" sz="1000" dirty="0">
                <a:solidFill>
                  <a:schemeClr val="bg1"/>
                </a:solidFill>
              </a:rPr>
              <a:t>CEJ Ejendomsadministration A/S │ Meldahlsgade 5, 1613 København V │ tlf. 33 33 82 82 │ cej@cej.dk │ cvr: 29 80 32 50 </a:t>
            </a:r>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1329070" y="1952624"/>
            <a:ext cx="10146238" cy="1116013"/>
          </a:xfrm>
        </p:spPr>
        <p:txBody>
          <a:bodyPr anchor="ctr"/>
          <a:lstStyle>
            <a:lvl1pPr>
              <a:defRPr>
                <a:solidFill>
                  <a:schemeClr val="bg1"/>
                </a:solidFill>
              </a:defRPr>
            </a:lvl1pPr>
          </a:lstStyle>
          <a:p>
            <a:r>
              <a:rPr lang="en-US" dirty="0" err="1"/>
              <a:t>Afskedsbudskab</a:t>
            </a:r>
            <a:r>
              <a:rPr lang="en-US" dirty="0"/>
              <a:t> her</a:t>
            </a:r>
            <a:endParaRPr lang="en-GB" dirty="0"/>
          </a:p>
        </p:txBody>
      </p:sp>
      <p:sp>
        <p:nvSpPr>
          <p:cNvPr id="8" name="Rektangel 3">
            <a:extLst>
              <a:ext uri="{FF2B5EF4-FFF2-40B4-BE49-F238E27FC236}">
                <a16:creationId xmlns:a16="http://schemas.microsoft.com/office/drawing/2014/main" id="{62030F32-758B-4FE0-ABDA-CB7C8EF00C33}"/>
              </a:ext>
            </a:extLst>
          </p:cNvPr>
          <p:cNvSpPr/>
          <p:nvPr userDrawn="1"/>
        </p:nvSpPr>
        <p:spPr>
          <a:xfrm>
            <a:off x="898420" y="6486660"/>
            <a:ext cx="8770620" cy="246221"/>
          </a:xfrm>
          <a:prstGeom prst="rect">
            <a:avLst/>
          </a:prstGeom>
          <a:noFill/>
        </p:spPr>
        <p:txBody>
          <a:bodyPr wrap="square" anchor="ctr">
            <a:spAutoFit/>
          </a:bodyPr>
          <a:lstStyle/>
          <a:p>
            <a:r>
              <a:rPr lang="da-DK" sz="1000" dirty="0">
                <a:solidFill>
                  <a:schemeClr val="bg1"/>
                </a:solidFill>
              </a:rPr>
              <a:t>CEJ Aarhus A/S │ Børglumvej 13, 8240 Risskov │ tlf. 33 33 82 82 │ aarhus@cej.dk │ cvr: 34 20 64 65  </a:t>
            </a:r>
          </a:p>
        </p:txBody>
      </p:sp>
    </p:spTree>
    <p:extLst>
      <p:ext uri="{BB962C8B-B14F-4D97-AF65-F5344CB8AC3E}">
        <p14:creationId xmlns:p14="http://schemas.microsoft.com/office/powerpoint/2010/main" val="4200588484"/>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07707"/>
            <a:ext cx="11790815" cy="4350292"/>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8" name="Picture 17">
            <a:extLst>
              <a:ext uri="{FF2B5EF4-FFF2-40B4-BE49-F238E27FC236}">
                <a16:creationId xmlns:a16="http://schemas.microsoft.com/office/drawing/2014/main" id="{0A5EB711-9D07-49AD-BAF3-5621F1A87F0C}"/>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16" name="Rectangle 15">
            <a:extLst>
              <a:ext uri="{FF2B5EF4-FFF2-40B4-BE49-F238E27FC236}">
                <a16:creationId xmlns:a16="http://schemas.microsoft.com/office/drawing/2014/main" id="{6E238254-11E3-427A-B02F-75C9F5000914}"/>
              </a:ext>
            </a:extLst>
          </p:cNvPr>
          <p:cNvSpPr/>
          <p:nvPr userDrawn="1"/>
        </p:nvSpPr>
        <p:spPr>
          <a:xfrm>
            <a:off x="8435974" y="0"/>
            <a:ext cx="2970548" cy="6471449"/>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3068637"/>
            <a:ext cx="6987605" cy="3088769"/>
          </a:xfrm>
        </p:spPr>
        <p:txBody>
          <a:bodyPr/>
          <a:lstStyle>
            <a:lvl1pPr>
              <a:defRPr/>
            </a:lvl1pPr>
          </a:lstStyle>
          <a:p>
            <a:pPr lvl="0"/>
            <a:r>
              <a:rPr lang="en-US" dirty="0" err="1"/>
              <a:t>Indsæt</a:t>
            </a:r>
            <a:r>
              <a:rPr lang="en-US" dirty="0"/>
              <a:t> </a:t>
            </a:r>
            <a:r>
              <a:rPr lang="en-US" dirty="0" err="1"/>
              <a:t>tekst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11" name="Picture Placeholder 10">
            <a:extLst>
              <a:ext uri="{FF2B5EF4-FFF2-40B4-BE49-F238E27FC236}">
                <a16:creationId xmlns:a16="http://schemas.microsoft.com/office/drawing/2014/main" id="{FF310DD5-EA7E-42AA-A77B-DD05667149F7}"/>
              </a:ext>
            </a:extLst>
          </p:cNvPr>
          <p:cNvSpPr>
            <a:spLocks noGrp="1"/>
          </p:cNvSpPr>
          <p:nvPr>
            <p:ph type="pic" sz="quarter" idx="13" hasCustomPrompt="1"/>
          </p:nvPr>
        </p:nvSpPr>
        <p:spPr>
          <a:xfrm>
            <a:off x="8435975" y="0"/>
            <a:ext cx="2970546" cy="2507707"/>
          </a:xfrm>
          <a:solidFill>
            <a:schemeClr val="accent2"/>
          </a:solidFill>
        </p:spPr>
        <p:txBody>
          <a:bodyPr anchor="ctr"/>
          <a:lstStyle>
            <a:lvl1pPr marL="0" indent="0">
              <a:buNone/>
              <a:defRPr/>
            </a:lvl1pPr>
          </a:lstStyle>
          <a:p>
            <a:r>
              <a:rPr lang="en-GB" dirty="0"/>
              <a:t>INDSÆT BILLEDE</a:t>
            </a:r>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7" name="Content Placeholder 2">
            <a:extLst>
              <a:ext uri="{FF2B5EF4-FFF2-40B4-BE49-F238E27FC236}">
                <a16:creationId xmlns:a16="http://schemas.microsoft.com/office/drawing/2014/main" id="{F4BAB3C2-F092-4DE2-B35C-2ADD79C71019}"/>
              </a:ext>
            </a:extLst>
          </p:cNvPr>
          <p:cNvSpPr>
            <a:spLocks noGrp="1"/>
          </p:cNvSpPr>
          <p:nvPr>
            <p:ph idx="14" hasCustomPrompt="1"/>
          </p:nvPr>
        </p:nvSpPr>
        <p:spPr>
          <a:xfrm>
            <a:off x="8537944" y="3068637"/>
            <a:ext cx="2775097" cy="3088769"/>
          </a:xfrm>
        </p:spPr>
        <p:txBody>
          <a:bodyPr/>
          <a:lstStyle>
            <a:lvl1pPr marL="285750" indent="-285750">
              <a:buClr>
                <a:schemeClr val="bg1"/>
              </a:buClr>
              <a:buFont typeface="Arial" panose="020B0604020202020204" pitchFamily="34" charset="0"/>
              <a:buChar char="•"/>
              <a:defRPr>
                <a:solidFill>
                  <a:schemeClr val="bg1"/>
                </a:solidFill>
              </a:defRPr>
            </a:lvl1pPr>
            <a:lvl2pPr marL="361950" indent="0">
              <a:buNone/>
              <a:defRPr>
                <a:solidFill>
                  <a:schemeClr val="bg1"/>
                </a:solidFill>
              </a:defRPr>
            </a:lvl2pPr>
            <a:lvl3pPr marL="625475" indent="0">
              <a:buNone/>
              <a:defRPr>
                <a:solidFill>
                  <a:schemeClr val="bg1"/>
                </a:solidFill>
              </a:defRPr>
            </a:lvl3pPr>
            <a:lvl4pPr marL="898525" indent="0">
              <a:buNone/>
              <a:defRPr>
                <a:solidFill>
                  <a:schemeClr val="bg1"/>
                </a:solidFill>
              </a:defRPr>
            </a:lvl4pPr>
            <a:lvl5pPr marL="1162050" indent="0">
              <a:buNone/>
              <a:defRPr>
                <a:solidFill>
                  <a:schemeClr val="bg1"/>
                </a:solidFill>
              </a:defRPr>
            </a:lvl5pPr>
          </a:lstStyle>
          <a:p>
            <a:pPr lvl="0"/>
            <a:r>
              <a:rPr lang="en-US" dirty="0" err="1"/>
              <a:t>Indsæt</a:t>
            </a:r>
            <a:r>
              <a:rPr lang="en-US" dirty="0"/>
              <a:t> </a:t>
            </a:r>
            <a:r>
              <a:rPr lang="en-US" dirty="0" err="1"/>
              <a:t>tekst</a:t>
            </a:r>
            <a:r>
              <a:rPr lang="en-US" dirty="0"/>
              <a:t> her</a:t>
            </a:r>
            <a:endParaRPr lang="en-GB" dirty="0"/>
          </a:p>
        </p:txBody>
      </p:sp>
    </p:spTree>
    <p:extLst>
      <p:ext uri="{BB962C8B-B14F-4D97-AF65-F5344CB8AC3E}">
        <p14:creationId xmlns:p14="http://schemas.microsoft.com/office/powerpoint/2010/main" val="4071675459"/>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442934"/>
            <a:ext cx="10630892" cy="693417"/>
          </a:xfrm>
        </p:spPr>
        <p:txBody>
          <a:bodyPr numCol="1"/>
          <a:lstStyle>
            <a:lvl1pPr>
              <a:defRPr>
                <a:solidFill>
                  <a:schemeClr val="bg1"/>
                </a:solidFill>
              </a:defRPr>
            </a:lvl1pPr>
          </a:lstStyle>
          <a:p>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Content Placeholder 2">
            <a:extLst>
              <a:ext uri="{FF2B5EF4-FFF2-40B4-BE49-F238E27FC236}">
                <a16:creationId xmlns:a16="http://schemas.microsoft.com/office/drawing/2014/main" id="{B0C9BB22-EB5B-47C0-908E-E49605C3C8C8}"/>
              </a:ext>
            </a:extLst>
          </p:cNvPr>
          <p:cNvSpPr>
            <a:spLocks noGrp="1"/>
          </p:cNvSpPr>
          <p:nvPr>
            <p:ph idx="1" hasCustomPrompt="1"/>
          </p:nvPr>
        </p:nvSpPr>
        <p:spPr>
          <a:xfrm>
            <a:off x="752896" y="1136352"/>
            <a:ext cx="10630893" cy="816274"/>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253697793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442934"/>
            <a:ext cx="10630892" cy="693417"/>
          </a:xfrm>
        </p:spPr>
        <p:txBody>
          <a:bodyPr numCol="1"/>
          <a:lstStyle>
            <a:lvl1pPr>
              <a:defRPr>
                <a:solidFill>
                  <a:schemeClr val="bg1"/>
                </a:solidFill>
              </a:defRPr>
            </a:lvl1pPr>
          </a:lstStyle>
          <a:p>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Content Placeholder 2">
            <a:extLst>
              <a:ext uri="{FF2B5EF4-FFF2-40B4-BE49-F238E27FC236}">
                <a16:creationId xmlns:a16="http://schemas.microsoft.com/office/drawing/2014/main" id="{B0C9BB22-EB5B-47C0-908E-E49605C3C8C8}"/>
              </a:ext>
            </a:extLst>
          </p:cNvPr>
          <p:cNvSpPr>
            <a:spLocks noGrp="1"/>
          </p:cNvSpPr>
          <p:nvPr>
            <p:ph idx="1" hasCustomPrompt="1"/>
          </p:nvPr>
        </p:nvSpPr>
        <p:spPr>
          <a:xfrm>
            <a:off x="752896" y="1136352"/>
            <a:ext cx="10630893" cy="816274"/>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321879522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D3CD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442934"/>
            <a:ext cx="10630892" cy="693417"/>
          </a:xfrm>
        </p:spPr>
        <p:txBody>
          <a:bodyPr numCol="1"/>
          <a:lstStyle>
            <a:lvl1pPr>
              <a:defRPr>
                <a:solidFill>
                  <a:schemeClr val="bg1"/>
                </a:solidFill>
              </a:defRPr>
            </a:lvl1pPr>
          </a:lstStyle>
          <a:p>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Content Placeholder 2">
            <a:extLst>
              <a:ext uri="{FF2B5EF4-FFF2-40B4-BE49-F238E27FC236}">
                <a16:creationId xmlns:a16="http://schemas.microsoft.com/office/drawing/2014/main" id="{B0C9BB22-EB5B-47C0-908E-E49605C3C8C8}"/>
              </a:ext>
            </a:extLst>
          </p:cNvPr>
          <p:cNvSpPr>
            <a:spLocks noGrp="1"/>
          </p:cNvSpPr>
          <p:nvPr>
            <p:ph idx="1" hasCustomPrompt="1"/>
          </p:nvPr>
        </p:nvSpPr>
        <p:spPr>
          <a:xfrm>
            <a:off x="752896" y="1136352"/>
            <a:ext cx="10630893" cy="816274"/>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1873486372"/>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6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442934"/>
            <a:ext cx="10630892" cy="693417"/>
          </a:xfrm>
        </p:spPr>
        <p:txBody>
          <a:bodyPr numCol="1"/>
          <a:lstStyle>
            <a:lvl1pPr>
              <a:defRPr>
                <a:solidFill>
                  <a:schemeClr val="bg1"/>
                </a:solidFill>
              </a:defRPr>
            </a:lvl1pPr>
          </a:lstStyle>
          <a:p>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Content Placeholder 2">
            <a:extLst>
              <a:ext uri="{FF2B5EF4-FFF2-40B4-BE49-F238E27FC236}">
                <a16:creationId xmlns:a16="http://schemas.microsoft.com/office/drawing/2014/main" id="{B0C9BB22-EB5B-47C0-908E-E49605C3C8C8}"/>
              </a:ext>
            </a:extLst>
          </p:cNvPr>
          <p:cNvSpPr>
            <a:spLocks noGrp="1"/>
          </p:cNvSpPr>
          <p:nvPr>
            <p:ph idx="1" hasCustomPrompt="1"/>
          </p:nvPr>
        </p:nvSpPr>
        <p:spPr>
          <a:xfrm>
            <a:off x="752896" y="1136352"/>
            <a:ext cx="10630893" cy="816274"/>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18288629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7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54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442934"/>
            <a:ext cx="10630892" cy="693417"/>
          </a:xfrm>
        </p:spPr>
        <p:txBody>
          <a:bodyPr numCol="1"/>
          <a:lstStyle>
            <a:lvl1pPr>
              <a:defRPr>
                <a:solidFill>
                  <a:schemeClr val="bg1"/>
                </a:solidFill>
              </a:defRPr>
            </a:lvl1pPr>
          </a:lstStyle>
          <a:p>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Content Placeholder 2">
            <a:extLst>
              <a:ext uri="{FF2B5EF4-FFF2-40B4-BE49-F238E27FC236}">
                <a16:creationId xmlns:a16="http://schemas.microsoft.com/office/drawing/2014/main" id="{B0C9BB22-EB5B-47C0-908E-E49605C3C8C8}"/>
              </a:ext>
            </a:extLst>
          </p:cNvPr>
          <p:cNvSpPr>
            <a:spLocks noGrp="1"/>
          </p:cNvSpPr>
          <p:nvPr>
            <p:ph idx="1" hasCustomPrompt="1"/>
          </p:nvPr>
        </p:nvSpPr>
        <p:spPr>
          <a:xfrm>
            <a:off x="752896" y="1136352"/>
            <a:ext cx="10630893" cy="816274"/>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259790859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24953EFB-EE01-4D69-80A2-E94B2A871DCD}"/>
              </a:ext>
            </a:extLst>
          </p:cNvPr>
          <p:cNvPicPr>
            <a:picLocks noChangeAspect="1"/>
          </p:cNvPicPr>
          <p:nvPr userDrawn="1"/>
        </p:nvPicPr>
        <p:blipFill rotWithShape="1">
          <a:blip r:embed="rId2">
            <a:alphaModFix amt="10000"/>
          </a:blip>
          <a:srcRect l="9307" t="8158" b="15662"/>
          <a:stretch/>
        </p:blipFill>
        <p:spPr>
          <a:xfrm flipH="1">
            <a:off x="2881597" y="393033"/>
            <a:ext cx="9310401" cy="6464968"/>
          </a:xfrm>
          <a:prstGeom prst="rect">
            <a:avLst/>
          </a:prstGeom>
        </p:spPr>
      </p:pic>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5" name="Content Placeholder 2">
            <a:extLst>
              <a:ext uri="{FF2B5EF4-FFF2-40B4-BE49-F238E27FC236}">
                <a16:creationId xmlns:a16="http://schemas.microsoft.com/office/drawing/2014/main" id="{B8E3BBFF-D0AE-46B2-A09A-BEB7F809EF11}"/>
              </a:ext>
            </a:extLst>
          </p:cNvPr>
          <p:cNvSpPr>
            <a:spLocks noGrp="1"/>
          </p:cNvSpPr>
          <p:nvPr>
            <p:ph idx="1" hasCustomPrompt="1"/>
          </p:nvPr>
        </p:nvSpPr>
        <p:spPr>
          <a:xfrm>
            <a:off x="752896" y="5433236"/>
            <a:ext cx="10630893" cy="776177"/>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
        <p:nvSpPr>
          <p:cNvPr id="17" name="Title 1">
            <a:extLst>
              <a:ext uri="{FF2B5EF4-FFF2-40B4-BE49-F238E27FC236}">
                <a16:creationId xmlns:a16="http://schemas.microsoft.com/office/drawing/2014/main" id="{533CCE74-B632-43B8-AE7F-5197F5605E5C}"/>
              </a:ext>
            </a:extLst>
          </p:cNvPr>
          <p:cNvSpPr>
            <a:spLocks noGrp="1"/>
          </p:cNvSpPr>
          <p:nvPr>
            <p:ph type="title" hasCustomPrompt="1"/>
          </p:nvPr>
        </p:nvSpPr>
        <p:spPr>
          <a:xfrm>
            <a:off x="752897" y="1952625"/>
            <a:ext cx="10630892" cy="3368541"/>
          </a:xfrm>
        </p:spPr>
        <p:txBody>
          <a:bodyPr>
            <a:normAutofit/>
          </a:bodyPr>
          <a:lstStyle>
            <a:lvl1pPr>
              <a:defRPr sz="2400" i="1">
                <a:solidFill>
                  <a:schemeClr val="bg1"/>
                </a:solidFill>
                <a:latin typeface="Calibri" panose="020F0502020204030204" pitchFamily="34" charset="0"/>
                <a:cs typeface="Calibri" panose="020F0502020204030204" pitchFamily="34" charset="0"/>
              </a:defRPr>
            </a:lvl1pPr>
          </a:lstStyle>
          <a:p>
            <a:r>
              <a:rPr lang="en-US" dirty="0"/>
              <a:t>“</a:t>
            </a:r>
            <a:r>
              <a:rPr lang="en-US" dirty="0" err="1"/>
              <a:t>Citat</a:t>
            </a:r>
            <a:r>
              <a:rPr lang="en-US" dirty="0"/>
              <a:t> </a:t>
            </a:r>
            <a:r>
              <a:rPr lang="en-US" dirty="0" err="1"/>
              <a:t>eller</a:t>
            </a:r>
            <a:r>
              <a:rPr lang="en-US" dirty="0"/>
              <a:t> </a:t>
            </a:r>
            <a:r>
              <a:rPr lang="en-US" dirty="0" err="1"/>
              <a:t>lignende</a:t>
            </a:r>
            <a:r>
              <a:rPr lang="en-US" dirty="0"/>
              <a:t> her</a:t>
            </a:r>
            <a:endParaRPr lang="en-GB" dirty="0"/>
          </a:p>
        </p:txBody>
      </p:sp>
    </p:spTree>
    <p:extLst>
      <p:ext uri="{BB962C8B-B14F-4D97-AF65-F5344CB8AC3E}">
        <p14:creationId xmlns:p14="http://schemas.microsoft.com/office/powerpoint/2010/main" val="35142401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7460227" cy="4143890"/>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dirty="0"/>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7" name="Rectangle 6">
            <a:extLst>
              <a:ext uri="{FF2B5EF4-FFF2-40B4-BE49-F238E27FC236}">
                <a16:creationId xmlns:a16="http://schemas.microsoft.com/office/drawing/2014/main" id="{160B3E5F-C299-4133-9D9D-D4608E42AB3D}"/>
              </a:ext>
            </a:extLst>
          </p:cNvPr>
          <p:cNvSpPr/>
          <p:nvPr userDrawn="1"/>
        </p:nvSpPr>
        <p:spPr>
          <a:xfrm>
            <a:off x="8440902" y="0"/>
            <a:ext cx="3039762" cy="6500632"/>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grpSp>
        <p:nvGrpSpPr>
          <p:cNvPr id="10" name="Group 9">
            <a:extLst>
              <a:ext uri="{FF2B5EF4-FFF2-40B4-BE49-F238E27FC236}">
                <a16:creationId xmlns:a16="http://schemas.microsoft.com/office/drawing/2014/main" id="{0382C60D-39D8-4D86-A67C-40C37C0839A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627EFDB5-5800-4818-9D8B-40247081D641}"/>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4D3C6F39-5734-4C43-AF90-36C4C7B3C8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3" name="Content Placeholder 2">
            <a:extLst>
              <a:ext uri="{FF2B5EF4-FFF2-40B4-BE49-F238E27FC236}">
                <a16:creationId xmlns:a16="http://schemas.microsoft.com/office/drawing/2014/main" id="{32BB11DF-15AA-4DCE-B7A5-50AAE550CF94}"/>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14" name="Picture Placeholder 10">
            <a:extLst>
              <a:ext uri="{FF2B5EF4-FFF2-40B4-BE49-F238E27FC236}">
                <a16:creationId xmlns:a16="http://schemas.microsoft.com/office/drawing/2014/main" id="{7ADEC888-8DF3-499D-95CB-43A86A86976F}"/>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16" name="Content Placeholder 2">
            <a:extLst>
              <a:ext uri="{FF2B5EF4-FFF2-40B4-BE49-F238E27FC236}">
                <a16:creationId xmlns:a16="http://schemas.microsoft.com/office/drawing/2014/main" id="{53D03E12-E1B3-46EC-AD4D-1DDC51A4B3C4}"/>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7" name="Content Placeholder 2">
            <a:extLst>
              <a:ext uri="{FF2B5EF4-FFF2-40B4-BE49-F238E27FC236}">
                <a16:creationId xmlns:a16="http://schemas.microsoft.com/office/drawing/2014/main" id="{DB2F2DCF-56BB-4C02-A0C9-030DED362477}"/>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8" name="Picture Placeholder 10">
            <a:extLst>
              <a:ext uri="{FF2B5EF4-FFF2-40B4-BE49-F238E27FC236}">
                <a16:creationId xmlns:a16="http://schemas.microsoft.com/office/drawing/2014/main" id="{C78E07BD-AF45-4E46-9B98-C4E541DCCE4F}"/>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9" name="Content Placeholder 2">
            <a:extLst>
              <a:ext uri="{FF2B5EF4-FFF2-40B4-BE49-F238E27FC236}">
                <a16:creationId xmlns:a16="http://schemas.microsoft.com/office/drawing/2014/main" id="{64E60D62-8FE9-47DF-BAE6-B415451D6486}"/>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0" name="Content Placeholder 2">
            <a:extLst>
              <a:ext uri="{FF2B5EF4-FFF2-40B4-BE49-F238E27FC236}">
                <a16:creationId xmlns:a16="http://schemas.microsoft.com/office/drawing/2014/main" id="{311C2B75-063E-4458-B0FC-34D4DB5EF8D9}"/>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1" name="Picture Placeholder 10">
            <a:extLst>
              <a:ext uri="{FF2B5EF4-FFF2-40B4-BE49-F238E27FC236}">
                <a16:creationId xmlns:a16="http://schemas.microsoft.com/office/drawing/2014/main" id="{4E603782-4F4D-4FD2-9430-3E88CDAF428D}"/>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2" name="Content Placeholder 2">
            <a:extLst>
              <a:ext uri="{FF2B5EF4-FFF2-40B4-BE49-F238E27FC236}">
                <a16:creationId xmlns:a16="http://schemas.microsoft.com/office/drawing/2014/main" id="{9A297DA5-CA78-4347-B206-BC4830FC831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1840615463"/>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24953EFB-EE01-4D69-80A2-E94B2A871DCD}"/>
              </a:ext>
            </a:extLst>
          </p:cNvPr>
          <p:cNvPicPr>
            <a:picLocks noChangeAspect="1"/>
          </p:cNvPicPr>
          <p:nvPr userDrawn="1"/>
        </p:nvPicPr>
        <p:blipFill rotWithShape="1">
          <a:blip r:embed="rId2">
            <a:alphaModFix amt="10000"/>
          </a:blip>
          <a:srcRect l="9307" t="8158" b="15662"/>
          <a:stretch/>
        </p:blipFill>
        <p:spPr>
          <a:xfrm flipH="1">
            <a:off x="2881597" y="393033"/>
            <a:ext cx="9310401" cy="6464968"/>
          </a:xfrm>
          <a:prstGeom prst="rect">
            <a:avLst/>
          </a:prstGeom>
        </p:spPr>
      </p:pic>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5" name="Content Placeholder 2">
            <a:extLst>
              <a:ext uri="{FF2B5EF4-FFF2-40B4-BE49-F238E27FC236}">
                <a16:creationId xmlns:a16="http://schemas.microsoft.com/office/drawing/2014/main" id="{B8E3BBFF-D0AE-46B2-A09A-BEB7F809EF11}"/>
              </a:ext>
            </a:extLst>
          </p:cNvPr>
          <p:cNvSpPr>
            <a:spLocks noGrp="1"/>
          </p:cNvSpPr>
          <p:nvPr>
            <p:ph idx="1" hasCustomPrompt="1"/>
          </p:nvPr>
        </p:nvSpPr>
        <p:spPr>
          <a:xfrm>
            <a:off x="752896" y="5433236"/>
            <a:ext cx="10630893" cy="776177"/>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
        <p:nvSpPr>
          <p:cNvPr id="17" name="Title 1">
            <a:extLst>
              <a:ext uri="{FF2B5EF4-FFF2-40B4-BE49-F238E27FC236}">
                <a16:creationId xmlns:a16="http://schemas.microsoft.com/office/drawing/2014/main" id="{63038677-9A2D-4AFB-9FBB-F7DDCDCA8B46}"/>
              </a:ext>
            </a:extLst>
          </p:cNvPr>
          <p:cNvSpPr>
            <a:spLocks noGrp="1"/>
          </p:cNvSpPr>
          <p:nvPr>
            <p:ph type="title" hasCustomPrompt="1"/>
          </p:nvPr>
        </p:nvSpPr>
        <p:spPr>
          <a:xfrm>
            <a:off x="752897" y="1952625"/>
            <a:ext cx="10630892" cy="3368541"/>
          </a:xfrm>
        </p:spPr>
        <p:txBody>
          <a:bodyPr>
            <a:normAutofit/>
          </a:bodyPr>
          <a:lstStyle>
            <a:lvl1pPr>
              <a:defRPr sz="2400" i="1">
                <a:solidFill>
                  <a:schemeClr val="bg1"/>
                </a:solidFill>
                <a:latin typeface="Calibri" panose="020F0502020204030204" pitchFamily="34" charset="0"/>
                <a:cs typeface="Calibri" panose="020F0502020204030204" pitchFamily="34" charset="0"/>
              </a:defRPr>
            </a:lvl1pPr>
          </a:lstStyle>
          <a:p>
            <a:r>
              <a:rPr lang="en-US" dirty="0"/>
              <a:t>“</a:t>
            </a:r>
            <a:r>
              <a:rPr lang="en-US" dirty="0" err="1"/>
              <a:t>Citat</a:t>
            </a:r>
            <a:r>
              <a:rPr lang="en-US" dirty="0"/>
              <a:t> </a:t>
            </a:r>
            <a:r>
              <a:rPr lang="en-US" dirty="0" err="1"/>
              <a:t>eller</a:t>
            </a:r>
            <a:r>
              <a:rPr lang="en-US" dirty="0"/>
              <a:t> </a:t>
            </a:r>
            <a:r>
              <a:rPr lang="en-US" dirty="0" err="1"/>
              <a:t>lignende</a:t>
            </a:r>
            <a:r>
              <a:rPr lang="en-US" dirty="0"/>
              <a:t> her</a:t>
            </a:r>
            <a:endParaRPr lang="en-GB" dirty="0"/>
          </a:p>
        </p:txBody>
      </p:sp>
    </p:spTree>
    <p:extLst>
      <p:ext uri="{BB962C8B-B14F-4D97-AF65-F5344CB8AC3E}">
        <p14:creationId xmlns:p14="http://schemas.microsoft.com/office/powerpoint/2010/main" val="2262227372"/>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D3CD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24953EFB-EE01-4D69-80A2-E94B2A871DCD}"/>
              </a:ext>
            </a:extLst>
          </p:cNvPr>
          <p:cNvPicPr>
            <a:picLocks noChangeAspect="1"/>
          </p:cNvPicPr>
          <p:nvPr userDrawn="1"/>
        </p:nvPicPr>
        <p:blipFill rotWithShape="1">
          <a:blip r:embed="rId2">
            <a:alphaModFix amt="10000"/>
          </a:blip>
          <a:srcRect l="9307" t="8158" b="15662"/>
          <a:stretch/>
        </p:blipFill>
        <p:spPr>
          <a:xfrm flipH="1">
            <a:off x="2881597" y="393033"/>
            <a:ext cx="9310401" cy="6464968"/>
          </a:xfrm>
          <a:prstGeom prst="rect">
            <a:avLst/>
          </a:prstGeom>
        </p:spPr>
      </p:pic>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5" name="Content Placeholder 2">
            <a:extLst>
              <a:ext uri="{FF2B5EF4-FFF2-40B4-BE49-F238E27FC236}">
                <a16:creationId xmlns:a16="http://schemas.microsoft.com/office/drawing/2014/main" id="{B8E3BBFF-D0AE-46B2-A09A-BEB7F809EF11}"/>
              </a:ext>
            </a:extLst>
          </p:cNvPr>
          <p:cNvSpPr>
            <a:spLocks noGrp="1"/>
          </p:cNvSpPr>
          <p:nvPr>
            <p:ph idx="1" hasCustomPrompt="1"/>
          </p:nvPr>
        </p:nvSpPr>
        <p:spPr>
          <a:xfrm>
            <a:off x="752896" y="5433236"/>
            <a:ext cx="10630893" cy="776177"/>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
        <p:nvSpPr>
          <p:cNvPr id="17" name="Title 1">
            <a:extLst>
              <a:ext uri="{FF2B5EF4-FFF2-40B4-BE49-F238E27FC236}">
                <a16:creationId xmlns:a16="http://schemas.microsoft.com/office/drawing/2014/main" id="{42ADD592-5A17-46ED-8ED3-C9DC902BB4F5}"/>
              </a:ext>
            </a:extLst>
          </p:cNvPr>
          <p:cNvSpPr>
            <a:spLocks noGrp="1"/>
          </p:cNvSpPr>
          <p:nvPr>
            <p:ph type="title" hasCustomPrompt="1"/>
          </p:nvPr>
        </p:nvSpPr>
        <p:spPr>
          <a:xfrm>
            <a:off x="752897" y="1952625"/>
            <a:ext cx="10630892" cy="3368541"/>
          </a:xfrm>
        </p:spPr>
        <p:txBody>
          <a:bodyPr>
            <a:normAutofit/>
          </a:bodyPr>
          <a:lstStyle>
            <a:lvl1pPr>
              <a:defRPr sz="2400" i="1">
                <a:solidFill>
                  <a:schemeClr val="bg1"/>
                </a:solidFill>
                <a:latin typeface="Calibri" panose="020F0502020204030204" pitchFamily="34" charset="0"/>
                <a:cs typeface="Calibri" panose="020F0502020204030204" pitchFamily="34" charset="0"/>
              </a:defRPr>
            </a:lvl1pPr>
          </a:lstStyle>
          <a:p>
            <a:r>
              <a:rPr lang="en-US" dirty="0"/>
              <a:t>“</a:t>
            </a:r>
            <a:r>
              <a:rPr lang="en-US" dirty="0" err="1"/>
              <a:t>Citat</a:t>
            </a:r>
            <a:r>
              <a:rPr lang="en-US" dirty="0"/>
              <a:t> </a:t>
            </a:r>
            <a:r>
              <a:rPr lang="en-US" dirty="0" err="1"/>
              <a:t>eller</a:t>
            </a:r>
            <a:r>
              <a:rPr lang="en-US" dirty="0"/>
              <a:t> </a:t>
            </a:r>
            <a:r>
              <a:rPr lang="en-US" dirty="0" err="1"/>
              <a:t>lignende</a:t>
            </a:r>
            <a:r>
              <a:rPr lang="en-US" dirty="0"/>
              <a:t> her</a:t>
            </a:r>
            <a:endParaRPr lang="en-GB" dirty="0"/>
          </a:p>
        </p:txBody>
      </p:sp>
    </p:spTree>
    <p:extLst>
      <p:ext uri="{BB962C8B-B14F-4D97-AF65-F5344CB8AC3E}">
        <p14:creationId xmlns:p14="http://schemas.microsoft.com/office/powerpoint/2010/main" val="223957245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7_Title and Content">
    <p:spTree>
      <p:nvGrpSpPr>
        <p:cNvPr id="1" name=""/>
        <p:cNvGrpSpPr/>
        <p:nvPr/>
      </p:nvGrpSpPr>
      <p:grpSpPr>
        <a:xfrm>
          <a:off x="0" y="0"/>
          <a:ext cx="0" cy="0"/>
          <a:chOff x="0" y="0"/>
          <a:chExt cx="0" cy="0"/>
        </a:xfrm>
      </p:grpSpPr>
      <p:sp>
        <p:nvSpPr>
          <p:cNvPr id="15" name="Picture Placeholder 10">
            <a:extLst>
              <a:ext uri="{FF2B5EF4-FFF2-40B4-BE49-F238E27FC236}">
                <a16:creationId xmlns:a16="http://schemas.microsoft.com/office/drawing/2014/main" id="{D00126BB-86E7-43D6-8FA4-8F3039A772BE}"/>
              </a:ext>
            </a:extLst>
          </p:cNvPr>
          <p:cNvSpPr>
            <a:spLocks noGrp="1"/>
          </p:cNvSpPr>
          <p:nvPr>
            <p:ph type="pic" sz="quarter" idx="13" hasCustomPrompt="1"/>
          </p:nvPr>
        </p:nvSpPr>
        <p:spPr>
          <a:xfrm>
            <a:off x="392738" y="390840"/>
            <a:ext cx="11799262" cy="6467159"/>
          </a:xfrm>
          <a:solidFill>
            <a:schemeClr val="accent2"/>
          </a:solidFill>
        </p:spPr>
        <p:txBody>
          <a:bodyPr anchor="ctr"/>
          <a:lstStyle>
            <a:lvl1pPr marL="0" indent="0" algn="ctr">
              <a:buNone/>
              <a:defRPr/>
            </a:lvl1pPr>
          </a:lstStyle>
          <a:p>
            <a:r>
              <a:rPr lang="en-GB" dirty="0"/>
              <a:t>INDSÆT BILLEDE</a:t>
            </a:r>
          </a:p>
        </p:txBody>
      </p:sp>
      <p:sp>
        <p:nvSpPr>
          <p:cNvPr id="18" name="Content Placeholder 2">
            <a:extLst>
              <a:ext uri="{FF2B5EF4-FFF2-40B4-BE49-F238E27FC236}">
                <a16:creationId xmlns:a16="http://schemas.microsoft.com/office/drawing/2014/main" id="{7A7E62F0-27EC-4152-8B0A-5F6DCF6F2E11}"/>
              </a:ext>
            </a:extLst>
          </p:cNvPr>
          <p:cNvSpPr>
            <a:spLocks noGrp="1"/>
          </p:cNvSpPr>
          <p:nvPr>
            <p:ph idx="1" hasCustomPrompt="1"/>
          </p:nvPr>
        </p:nvSpPr>
        <p:spPr>
          <a:xfrm>
            <a:off x="752896" y="5433236"/>
            <a:ext cx="10630893" cy="776177"/>
          </a:xfrm>
        </p:spPr>
        <p:txBody>
          <a:bodyPr numCol="1" spcCol="720000">
            <a:normAutofit/>
          </a:bodyPr>
          <a:lstStyle>
            <a:lvl1pPr marL="0" indent="0">
              <a:buNone/>
              <a:defRPr sz="1400" b="0" i="0">
                <a:solidFill>
                  <a:schemeClr val="bg1"/>
                </a:solidFill>
                <a:latin typeface="+mn-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Navn</a:t>
            </a:r>
            <a:r>
              <a:rPr lang="en-US" dirty="0"/>
              <a:t> </a:t>
            </a:r>
            <a:r>
              <a:rPr lang="en-US" dirty="0" err="1"/>
              <a:t>Navnesen</a:t>
            </a:r>
            <a:endParaRPr lang="en-GB" dirty="0"/>
          </a:p>
        </p:txBody>
      </p:sp>
      <p:sp>
        <p:nvSpPr>
          <p:cNvPr id="19" name="Title 1">
            <a:extLst>
              <a:ext uri="{FF2B5EF4-FFF2-40B4-BE49-F238E27FC236}">
                <a16:creationId xmlns:a16="http://schemas.microsoft.com/office/drawing/2014/main" id="{03C7CCC7-0F2D-4474-A39C-9A31A83AB95A}"/>
              </a:ext>
            </a:extLst>
          </p:cNvPr>
          <p:cNvSpPr>
            <a:spLocks noGrp="1"/>
          </p:cNvSpPr>
          <p:nvPr>
            <p:ph type="title" hasCustomPrompt="1"/>
          </p:nvPr>
        </p:nvSpPr>
        <p:spPr>
          <a:xfrm>
            <a:off x="752897" y="3909848"/>
            <a:ext cx="10630892" cy="1411318"/>
          </a:xfrm>
        </p:spPr>
        <p:txBody>
          <a:bodyPr>
            <a:normAutofit/>
          </a:bodyPr>
          <a:lstStyle>
            <a:lvl1pPr>
              <a:defRPr sz="2400" i="1">
                <a:solidFill>
                  <a:schemeClr val="bg1"/>
                </a:solidFill>
                <a:latin typeface="Calibri" panose="020F0502020204030204" pitchFamily="34" charset="0"/>
                <a:cs typeface="Calibri" panose="020F0502020204030204" pitchFamily="34" charset="0"/>
              </a:defRPr>
            </a:lvl1pPr>
          </a:lstStyle>
          <a:p>
            <a:r>
              <a:rPr lang="en-US" dirty="0"/>
              <a:t>“</a:t>
            </a:r>
            <a:r>
              <a:rPr lang="en-US" dirty="0" err="1"/>
              <a:t>Citat</a:t>
            </a:r>
            <a:r>
              <a:rPr lang="en-US" dirty="0"/>
              <a:t> </a:t>
            </a:r>
            <a:r>
              <a:rPr lang="en-US" dirty="0" err="1"/>
              <a:t>eller</a:t>
            </a:r>
            <a:r>
              <a:rPr lang="en-US" dirty="0"/>
              <a:t> </a:t>
            </a:r>
            <a:r>
              <a:rPr lang="en-US" dirty="0" err="1"/>
              <a:t>lignende</a:t>
            </a:r>
            <a:r>
              <a:rPr lang="en-US" dirty="0"/>
              <a:t> her</a:t>
            </a:r>
            <a:endParaRPr lang="en-GB" dirty="0"/>
          </a:p>
        </p:txBody>
      </p:sp>
    </p:spTree>
    <p:extLst>
      <p:ext uri="{BB962C8B-B14F-4D97-AF65-F5344CB8AC3E}">
        <p14:creationId xmlns:p14="http://schemas.microsoft.com/office/powerpoint/2010/main" val="1777713530"/>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0"/>
            <a:ext cx="11799261" cy="6858000"/>
          </a:xfrm>
          <a:prstGeom prst="rect">
            <a:avLst/>
          </a:prstGeom>
          <a:solidFill>
            <a:srgbClr val="54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Title 1">
            <a:extLst>
              <a:ext uri="{FF2B5EF4-FFF2-40B4-BE49-F238E27FC236}">
                <a16:creationId xmlns:a16="http://schemas.microsoft.com/office/drawing/2014/main" id="{DEDF93EE-ABDB-4CFB-B75A-3C8861EB36BE}"/>
              </a:ext>
            </a:extLst>
          </p:cNvPr>
          <p:cNvSpPr>
            <a:spLocks noGrp="1"/>
          </p:cNvSpPr>
          <p:nvPr>
            <p:ph type="title" hasCustomPrompt="1"/>
          </p:nvPr>
        </p:nvSpPr>
        <p:spPr>
          <a:xfrm>
            <a:off x="752897" y="442934"/>
            <a:ext cx="10630892" cy="693417"/>
          </a:xfrm>
        </p:spPr>
        <p:txBody>
          <a:bodyPr/>
          <a:lstStyle>
            <a:lvl1pPr>
              <a:defRPr>
                <a:solidFill>
                  <a:schemeClr val="bg1"/>
                </a:solidFill>
              </a:defRPr>
            </a:lvl1pPr>
          </a:lstStyle>
          <a:p>
            <a:r>
              <a:rPr lang="en-US" dirty="0" err="1"/>
              <a:t>Overskrift</a:t>
            </a:r>
            <a:r>
              <a:rPr lang="en-US" dirty="0"/>
              <a:t> her</a:t>
            </a:r>
            <a:endParaRPr lang="en-GB" dirty="0"/>
          </a:p>
        </p:txBody>
      </p:sp>
      <p:sp>
        <p:nvSpPr>
          <p:cNvPr id="15" name="Content Placeholder 2">
            <a:extLst>
              <a:ext uri="{FF2B5EF4-FFF2-40B4-BE49-F238E27FC236}">
                <a16:creationId xmlns:a16="http://schemas.microsoft.com/office/drawing/2014/main" id="{56CE3673-5CA9-4FED-A7D2-3E74A60D9795}"/>
              </a:ext>
            </a:extLst>
          </p:cNvPr>
          <p:cNvSpPr>
            <a:spLocks noGrp="1"/>
          </p:cNvSpPr>
          <p:nvPr>
            <p:ph idx="1" hasCustomPrompt="1"/>
          </p:nvPr>
        </p:nvSpPr>
        <p:spPr>
          <a:xfrm>
            <a:off x="736422" y="1136352"/>
            <a:ext cx="10647368" cy="816274"/>
          </a:xfrm>
        </p:spPr>
        <p:txBody>
          <a:bodyPr numCol="2"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2832526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0"/>
            <a:ext cx="1179926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Title 1">
            <a:extLst>
              <a:ext uri="{FF2B5EF4-FFF2-40B4-BE49-F238E27FC236}">
                <a16:creationId xmlns:a16="http://schemas.microsoft.com/office/drawing/2014/main" id="{DEDF93EE-ABDB-4CFB-B75A-3C8861EB36BE}"/>
              </a:ext>
            </a:extLst>
          </p:cNvPr>
          <p:cNvSpPr>
            <a:spLocks noGrp="1"/>
          </p:cNvSpPr>
          <p:nvPr>
            <p:ph type="title" hasCustomPrompt="1"/>
          </p:nvPr>
        </p:nvSpPr>
        <p:spPr>
          <a:xfrm>
            <a:off x="752897" y="442934"/>
            <a:ext cx="10630892" cy="693417"/>
          </a:xfrm>
        </p:spPr>
        <p:txBody>
          <a:bodyPr/>
          <a:lstStyle>
            <a:lvl1pPr>
              <a:defRPr>
                <a:solidFill>
                  <a:schemeClr val="bg1"/>
                </a:solidFill>
              </a:defRPr>
            </a:lvl1pPr>
          </a:lstStyle>
          <a:p>
            <a:r>
              <a:rPr lang="en-US" dirty="0" err="1"/>
              <a:t>Overskrift</a:t>
            </a:r>
            <a:r>
              <a:rPr lang="en-US" dirty="0"/>
              <a:t> her</a:t>
            </a:r>
            <a:endParaRPr lang="en-GB" dirty="0"/>
          </a:p>
        </p:txBody>
      </p:sp>
      <p:sp>
        <p:nvSpPr>
          <p:cNvPr id="15" name="Content Placeholder 2">
            <a:extLst>
              <a:ext uri="{FF2B5EF4-FFF2-40B4-BE49-F238E27FC236}">
                <a16:creationId xmlns:a16="http://schemas.microsoft.com/office/drawing/2014/main" id="{56CE3673-5CA9-4FED-A7D2-3E74A60D9795}"/>
              </a:ext>
            </a:extLst>
          </p:cNvPr>
          <p:cNvSpPr>
            <a:spLocks noGrp="1"/>
          </p:cNvSpPr>
          <p:nvPr>
            <p:ph idx="1" hasCustomPrompt="1"/>
          </p:nvPr>
        </p:nvSpPr>
        <p:spPr>
          <a:xfrm>
            <a:off x="752896" y="1136352"/>
            <a:ext cx="10630893" cy="816274"/>
          </a:xfrm>
        </p:spPr>
        <p:txBody>
          <a:bodyPr numCol="2"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6829390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0"/>
            <a:ext cx="11799261" cy="6858000"/>
          </a:xfrm>
          <a:prstGeom prst="rect">
            <a:avLst/>
          </a:prstGeom>
          <a:solidFill>
            <a:srgbClr val="4A5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F5055303-1422-4F8E-AF9F-D8B4C407D230}"/>
              </a:ext>
            </a:extLst>
          </p:cNvPr>
          <p:cNvGrpSpPr/>
          <p:nvPr userDrawn="1"/>
        </p:nvGrpSpPr>
        <p:grpSpPr>
          <a:xfrm>
            <a:off x="736421" y="6472691"/>
            <a:ext cx="202732" cy="387500"/>
            <a:chOff x="752897" y="6472691"/>
            <a:chExt cx="202732" cy="387500"/>
          </a:xfrm>
        </p:grpSpPr>
        <p:sp>
          <p:nvSpPr>
            <p:cNvPr id="12" name="Rectangle 11">
              <a:extLst>
                <a:ext uri="{FF2B5EF4-FFF2-40B4-BE49-F238E27FC236}">
                  <a16:creationId xmlns:a16="http://schemas.microsoft.com/office/drawing/2014/main" id="{5942DC89-F12E-48A2-8DA5-610448BE8ED8}"/>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Icon&#10;&#10;Description automatically generated">
              <a:extLst>
                <a:ext uri="{FF2B5EF4-FFF2-40B4-BE49-F238E27FC236}">
                  <a16:creationId xmlns:a16="http://schemas.microsoft.com/office/drawing/2014/main" id="{4ED3ABDA-2360-497B-9A7B-879A2D4118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1" name="Title 1">
            <a:extLst>
              <a:ext uri="{FF2B5EF4-FFF2-40B4-BE49-F238E27FC236}">
                <a16:creationId xmlns:a16="http://schemas.microsoft.com/office/drawing/2014/main" id="{DEDF93EE-ABDB-4CFB-B75A-3C8861EB36BE}"/>
              </a:ext>
            </a:extLst>
          </p:cNvPr>
          <p:cNvSpPr>
            <a:spLocks noGrp="1"/>
          </p:cNvSpPr>
          <p:nvPr>
            <p:ph type="title" hasCustomPrompt="1"/>
          </p:nvPr>
        </p:nvSpPr>
        <p:spPr>
          <a:xfrm>
            <a:off x="752897" y="442934"/>
            <a:ext cx="10630892" cy="693417"/>
          </a:xfrm>
        </p:spPr>
        <p:txBody>
          <a:bodyPr/>
          <a:lstStyle>
            <a:lvl1pPr>
              <a:defRPr>
                <a:solidFill>
                  <a:schemeClr val="bg1"/>
                </a:solidFill>
              </a:defRPr>
            </a:lvl1pPr>
          </a:lstStyle>
          <a:p>
            <a:r>
              <a:rPr lang="en-US" dirty="0" err="1"/>
              <a:t>Overskrift</a:t>
            </a:r>
            <a:r>
              <a:rPr lang="en-US" dirty="0"/>
              <a:t> her</a:t>
            </a:r>
            <a:endParaRPr lang="en-GB" dirty="0"/>
          </a:p>
        </p:txBody>
      </p:sp>
      <p:sp>
        <p:nvSpPr>
          <p:cNvPr id="15" name="Content Placeholder 2">
            <a:extLst>
              <a:ext uri="{FF2B5EF4-FFF2-40B4-BE49-F238E27FC236}">
                <a16:creationId xmlns:a16="http://schemas.microsoft.com/office/drawing/2014/main" id="{56CE3673-5CA9-4FED-A7D2-3E74A60D9795}"/>
              </a:ext>
            </a:extLst>
          </p:cNvPr>
          <p:cNvSpPr>
            <a:spLocks noGrp="1"/>
          </p:cNvSpPr>
          <p:nvPr>
            <p:ph idx="1" hasCustomPrompt="1"/>
          </p:nvPr>
        </p:nvSpPr>
        <p:spPr>
          <a:xfrm>
            <a:off x="752896" y="1136352"/>
            <a:ext cx="10630893" cy="816274"/>
          </a:xfrm>
        </p:spPr>
        <p:txBody>
          <a:bodyPr numCol="2"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23994058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1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B1A078BD-629E-4563-BA67-4D8F46406C99}"/>
              </a:ext>
            </a:extLst>
          </p:cNvPr>
          <p:cNvPicPr>
            <a:picLocks noChangeAspect="1"/>
          </p:cNvPicPr>
          <p:nvPr userDrawn="1"/>
        </p:nvPicPr>
        <p:blipFill rotWithShape="1">
          <a:blip r:embed="rId2">
            <a:alphaModFix amt="30000"/>
          </a:blip>
          <a:srcRect t="25999"/>
          <a:stretch/>
        </p:blipFill>
        <p:spPr>
          <a:xfrm>
            <a:off x="1250696" y="393032"/>
            <a:ext cx="10083343" cy="5745543"/>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28398"/>
            <a:ext cx="10630892" cy="693417"/>
          </a:xfrm>
        </p:spPr>
        <p:txBody>
          <a:bodyPr/>
          <a:lstStyle>
            <a:lvl1pPr>
              <a:defRPr>
                <a:solidFill>
                  <a:schemeClr val="bg1"/>
                </a:solidFill>
              </a:defRPr>
            </a:lvl1pPr>
          </a:lstStyle>
          <a:p>
            <a:r>
              <a:rPr lang="en-US" dirty="0" err="1"/>
              <a:t>Mellemslide</a:t>
            </a:r>
            <a:r>
              <a:rPr lang="en-US" dirty="0"/>
              <a:t> </a:t>
            </a:r>
            <a:r>
              <a:rPr lang="en-US" dirty="0" err="1"/>
              <a:t>overskrift</a:t>
            </a:r>
            <a:r>
              <a:rPr lang="en-US" dirty="0"/>
              <a:t> her</a:t>
            </a:r>
            <a:endParaRPr lang="en-GB" dirty="0"/>
          </a:p>
        </p:txBody>
      </p:sp>
      <p:sp>
        <p:nvSpPr>
          <p:cNvPr id="15" name="Content Placeholder 2">
            <a:extLst>
              <a:ext uri="{FF2B5EF4-FFF2-40B4-BE49-F238E27FC236}">
                <a16:creationId xmlns:a16="http://schemas.microsoft.com/office/drawing/2014/main" id="{B62DCFA1-2F4E-48C4-B431-A728AA792553}"/>
              </a:ext>
            </a:extLst>
          </p:cNvPr>
          <p:cNvSpPr>
            <a:spLocks noGrp="1"/>
          </p:cNvSpPr>
          <p:nvPr>
            <p:ph idx="1" hasCustomPrompt="1"/>
          </p:nvPr>
        </p:nvSpPr>
        <p:spPr>
          <a:xfrm>
            <a:off x="752896" y="4421815"/>
            <a:ext cx="10630893" cy="693417"/>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3465186337"/>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24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B1A078BD-629E-4563-BA67-4D8F46406C99}"/>
              </a:ext>
            </a:extLst>
          </p:cNvPr>
          <p:cNvPicPr>
            <a:picLocks noChangeAspect="1"/>
          </p:cNvPicPr>
          <p:nvPr userDrawn="1"/>
        </p:nvPicPr>
        <p:blipFill rotWithShape="1">
          <a:blip r:embed="rId2">
            <a:alphaModFix amt="30000"/>
          </a:blip>
          <a:srcRect t="25999"/>
          <a:stretch/>
        </p:blipFill>
        <p:spPr>
          <a:xfrm>
            <a:off x="1250696" y="393032"/>
            <a:ext cx="10083343" cy="5745543"/>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28398"/>
            <a:ext cx="10630892" cy="693417"/>
          </a:xfrm>
        </p:spPr>
        <p:txBody>
          <a:bodyPr/>
          <a:lstStyle>
            <a:lvl1pPr>
              <a:defRPr>
                <a:solidFill>
                  <a:schemeClr val="bg1"/>
                </a:solidFill>
              </a:defRPr>
            </a:lvl1pPr>
          </a:lstStyle>
          <a:p>
            <a:r>
              <a:rPr lang="en-US" dirty="0" err="1"/>
              <a:t>Mellemslide</a:t>
            </a:r>
            <a:r>
              <a:rPr lang="en-US" dirty="0"/>
              <a:t> </a:t>
            </a:r>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sp>
        <p:nvSpPr>
          <p:cNvPr id="15" name="Content Placeholder 2">
            <a:extLst>
              <a:ext uri="{FF2B5EF4-FFF2-40B4-BE49-F238E27FC236}">
                <a16:creationId xmlns:a16="http://schemas.microsoft.com/office/drawing/2014/main" id="{B62DCFA1-2F4E-48C4-B431-A728AA792553}"/>
              </a:ext>
            </a:extLst>
          </p:cNvPr>
          <p:cNvSpPr>
            <a:spLocks noGrp="1"/>
          </p:cNvSpPr>
          <p:nvPr>
            <p:ph idx="1" hasCustomPrompt="1"/>
          </p:nvPr>
        </p:nvSpPr>
        <p:spPr>
          <a:xfrm>
            <a:off x="752896" y="4421815"/>
            <a:ext cx="10630893" cy="693417"/>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4155252607"/>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26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54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B1A078BD-629E-4563-BA67-4D8F46406C99}"/>
              </a:ext>
            </a:extLst>
          </p:cNvPr>
          <p:cNvPicPr>
            <a:picLocks noChangeAspect="1"/>
          </p:cNvPicPr>
          <p:nvPr userDrawn="1"/>
        </p:nvPicPr>
        <p:blipFill rotWithShape="1">
          <a:blip r:embed="rId2">
            <a:alphaModFix amt="30000"/>
          </a:blip>
          <a:srcRect t="25999"/>
          <a:stretch/>
        </p:blipFill>
        <p:spPr>
          <a:xfrm>
            <a:off x="1250696" y="393032"/>
            <a:ext cx="10083343" cy="5745543"/>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28398"/>
            <a:ext cx="10630892" cy="693417"/>
          </a:xfrm>
        </p:spPr>
        <p:txBody>
          <a:bodyPr/>
          <a:lstStyle>
            <a:lvl1pPr>
              <a:defRPr>
                <a:solidFill>
                  <a:schemeClr val="bg1"/>
                </a:solidFill>
              </a:defRPr>
            </a:lvl1pPr>
          </a:lstStyle>
          <a:p>
            <a:r>
              <a:rPr lang="en-US" dirty="0" err="1"/>
              <a:t>Mellemslide</a:t>
            </a:r>
            <a:r>
              <a:rPr lang="en-US" dirty="0"/>
              <a:t> </a:t>
            </a:r>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a:t>Copyright® CEJ 2021</a:t>
            </a:r>
            <a:endParaRPr lang="en-GB" dirty="0"/>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sp>
        <p:nvSpPr>
          <p:cNvPr id="15" name="Content Placeholder 2">
            <a:extLst>
              <a:ext uri="{FF2B5EF4-FFF2-40B4-BE49-F238E27FC236}">
                <a16:creationId xmlns:a16="http://schemas.microsoft.com/office/drawing/2014/main" id="{B62DCFA1-2F4E-48C4-B431-A728AA792553}"/>
              </a:ext>
            </a:extLst>
          </p:cNvPr>
          <p:cNvSpPr>
            <a:spLocks noGrp="1"/>
          </p:cNvSpPr>
          <p:nvPr>
            <p:ph idx="1" hasCustomPrompt="1"/>
          </p:nvPr>
        </p:nvSpPr>
        <p:spPr>
          <a:xfrm>
            <a:off x="752896" y="4421815"/>
            <a:ext cx="10630893" cy="693417"/>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1135492683"/>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7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8743FF4-C551-4EAD-9091-B797D27ED219}"/>
              </a:ext>
            </a:extLst>
          </p:cNvPr>
          <p:cNvSpPr/>
          <p:nvPr userDrawn="1"/>
        </p:nvSpPr>
        <p:spPr>
          <a:xfrm>
            <a:off x="392738" y="393032"/>
            <a:ext cx="11799261" cy="6464968"/>
          </a:xfrm>
          <a:prstGeom prst="rect">
            <a:avLst/>
          </a:prstGeom>
          <a:solidFill>
            <a:srgbClr val="A0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Picture 10">
            <a:extLst>
              <a:ext uri="{FF2B5EF4-FFF2-40B4-BE49-F238E27FC236}">
                <a16:creationId xmlns:a16="http://schemas.microsoft.com/office/drawing/2014/main" id="{B1A078BD-629E-4563-BA67-4D8F46406C99}"/>
              </a:ext>
            </a:extLst>
          </p:cNvPr>
          <p:cNvPicPr>
            <a:picLocks noChangeAspect="1"/>
          </p:cNvPicPr>
          <p:nvPr userDrawn="1"/>
        </p:nvPicPr>
        <p:blipFill rotWithShape="1">
          <a:blip r:embed="rId2">
            <a:alphaModFix amt="30000"/>
          </a:blip>
          <a:srcRect t="25999"/>
          <a:stretch/>
        </p:blipFill>
        <p:spPr>
          <a:xfrm>
            <a:off x="1250696" y="393032"/>
            <a:ext cx="10083343" cy="5745543"/>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28398"/>
            <a:ext cx="10630892" cy="693417"/>
          </a:xfrm>
        </p:spPr>
        <p:txBody>
          <a:bodyPr/>
          <a:lstStyle>
            <a:lvl1pPr>
              <a:defRPr>
                <a:solidFill>
                  <a:schemeClr val="bg1"/>
                </a:solidFill>
              </a:defRPr>
            </a:lvl1pPr>
          </a:lstStyle>
          <a:p>
            <a:r>
              <a:rPr lang="en-US" dirty="0" err="1"/>
              <a:t>Mellemslide</a:t>
            </a:r>
            <a:r>
              <a:rPr lang="en-US" dirty="0"/>
              <a:t> </a:t>
            </a:r>
            <a:r>
              <a:rPr lang="en-US" dirty="0" err="1"/>
              <a:t>overskrift</a:t>
            </a:r>
            <a:r>
              <a:rPr lang="en-US" dirty="0"/>
              <a:t> her</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lvl1pPr>
              <a:defRPr>
                <a:solidFill>
                  <a:schemeClr val="bg1"/>
                </a:solidFill>
              </a:defRPr>
            </a:lvl1pPr>
          </a:lstStyle>
          <a:p>
            <a:fld id="{1D2E9613-3594-44A4-AF66-CD69279E9CC2}" type="datetime1">
              <a:rPr lang="en-GB" smtClean="0"/>
              <a:pPr/>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lvl1pPr>
              <a:defRPr>
                <a:solidFill>
                  <a:schemeClr val="bg1"/>
                </a:solidFill>
              </a:defRPr>
            </a:lvl1pPr>
          </a:lstStyle>
          <a:p>
            <a:r>
              <a:rPr lang="en-GB" dirty="0"/>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lvl1pPr>
              <a:defRPr>
                <a:solidFill>
                  <a:schemeClr val="bg1"/>
                </a:solidFill>
              </a:defRPr>
            </a:lvl1pPr>
          </a:lstStyle>
          <a:p>
            <a:fld id="{AAFB71AB-7099-42EB-BB65-1E21D6E00C9D}" type="slidenum">
              <a:rPr lang="en-GB" smtClean="0"/>
              <a:pPr/>
              <a:t>‹nr.›</a:t>
            </a:fld>
            <a:endParaRPr lang="en-GB"/>
          </a:p>
        </p:txBody>
      </p:sp>
      <p:sp>
        <p:nvSpPr>
          <p:cNvPr id="15" name="Content Placeholder 2">
            <a:extLst>
              <a:ext uri="{FF2B5EF4-FFF2-40B4-BE49-F238E27FC236}">
                <a16:creationId xmlns:a16="http://schemas.microsoft.com/office/drawing/2014/main" id="{B62DCFA1-2F4E-48C4-B431-A728AA792553}"/>
              </a:ext>
            </a:extLst>
          </p:cNvPr>
          <p:cNvSpPr>
            <a:spLocks noGrp="1"/>
          </p:cNvSpPr>
          <p:nvPr>
            <p:ph idx="1" hasCustomPrompt="1"/>
          </p:nvPr>
        </p:nvSpPr>
        <p:spPr>
          <a:xfrm>
            <a:off x="752896" y="4421815"/>
            <a:ext cx="10630893" cy="693417"/>
          </a:xfrm>
        </p:spPr>
        <p:txBody>
          <a:bodyPr numCol="1" spcCol="720000">
            <a:normAutofit/>
          </a:bodyPr>
          <a:lstStyle>
            <a:lvl1pPr marL="0" indent="0">
              <a:buNone/>
              <a:defRPr sz="1800" b="0" i="1">
                <a:solidFill>
                  <a:schemeClr val="bg1"/>
                </a:solidFill>
                <a:latin typeface="+mj-lt"/>
              </a:defRPr>
            </a:lvl1pPr>
            <a:lvl2pPr marL="361950" indent="0">
              <a:buNone/>
              <a:defRPr/>
            </a:lvl2pPr>
            <a:lvl3pPr marL="625475" indent="0">
              <a:buNone/>
              <a:defRPr/>
            </a:lvl3pPr>
            <a:lvl4pPr marL="898525" indent="0">
              <a:buNone/>
              <a:defRPr/>
            </a:lvl4pPr>
            <a:lvl5pPr marL="1162050" indent="0">
              <a:buNone/>
              <a:defRPr/>
            </a:lvl5pPr>
          </a:lstStyle>
          <a:p>
            <a:pPr lvl="0"/>
            <a:r>
              <a:rPr lang="en-US" dirty="0" err="1"/>
              <a:t>Uddybning</a:t>
            </a:r>
            <a:r>
              <a:rPr lang="en-US" dirty="0"/>
              <a:t> her</a:t>
            </a:r>
            <a:endParaRPr lang="en-GB" dirty="0"/>
          </a:p>
        </p:txBody>
      </p:sp>
    </p:spTree>
    <p:extLst>
      <p:ext uri="{BB962C8B-B14F-4D97-AF65-F5344CB8AC3E}">
        <p14:creationId xmlns:p14="http://schemas.microsoft.com/office/powerpoint/2010/main" val="24799022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29016"/>
            <a:ext cx="11790815" cy="432898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75005"/>
            <a:ext cx="7460227" cy="323772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279B3A20-88A7-417C-A329-668ECEB4A61B}"/>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4F87A19-3522-48B8-B9EA-B6E66657EE56}"/>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58F31949-B216-4D07-BDC9-5B75EBC05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56" name="Rectangle 55">
            <a:extLst>
              <a:ext uri="{FF2B5EF4-FFF2-40B4-BE49-F238E27FC236}">
                <a16:creationId xmlns:a16="http://schemas.microsoft.com/office/drawing/2014/main" id="{9924D17B-4877-4539-92FB-79B0C72EE930}"/>
              </a:ext>
            </a:extLst>
          </p:cNvPr>
          <p:cNvSpPr/>
          <p:nvPr userDrawn="1"/>
        </p:nvSpPr>
        <p:spPr>
          <a:xfrm>
            <a:off x="8440902" y="0"/>
            <a:ext cx="3039762" cy="6500632"/>
          </a:xfrm>
          <a:prstGeom prst="rect">
            <a:avLst/>
          </a:prstGeom>
          <a:solidFill>
            <a:srgbClr val="876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sp>
        <p:nvSpPr>
          <p:cNvPr id="57" name="Content Placeholder 2">
            <a:extLst>
              <a:ext uri="{FF2B5EF4-FFF2-40B4-BE49-F238E27FC236}">
                <a16:creationId xmlns:a16="http://schemas.microsoft.com/office/drawing/2014/main" id="{840F9CE8-149C-49EA-8AEF-57DCC7D647D0}"/>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58" name="Picture Placeholder 10">
            <a:extLst>
              <a:ext uri="{FF2B5EF4-FFF2-40B4-BE49-F238E27FC236}">
                <a16:creationId xmlns:a16="http://schemas.microsoft.com/office/drawing/2014/main" id="{EB690DF4-185F-4D15-B85A-9FE5A888E8CD}"/>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59" name="Content Placeholder 2">
            <a:extLst>
              <a:ext uri="{FF2B5EF4-FFF2-40B4-BE49-F238E27FC236}">
                <a16:creationId xmlns:a16="http://schemas.microsoft.com/office/drawing/2014/main" id="{8D368E20-9B9D-4519-B8A0-6B34416AF308}"/>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60" name="Content Placeholder 2">
            <a:extLst>
              <a:ext uri="{FF2B5EF4-FFF2-40B4-BE49-F238E27FC236}">
                <a16:creationId xmlns:a16="http://schemas.microsoft.com/office/drawing/2014/main" id="{75451487-8F96-4DBA-B979-0A63D4C8FABB}"/>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61" name="Picture Placeholder 10">
            <a:extLst>
              <a:ext uri="{FF2B5EF4-FFF2-40B4-BE49-F238E27FC236}">
                <a16:creationId xmlns:a16="http://schemas.microsoft.com/office/drawing/2014/main" id="{BF26F441-406A-4D67-B8B9-2EE4A772881D}"/>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62" name="Content Placeholder 2">
            <a:extLst>
              <a:ext uri="{FF2B5EF4-FFF2-40B4-BE49-F238E27FC236}">
                <a16:creationId xmlns:a16="http://schemas.microsoft.com/office/drawing/2014/main" id="{ED96C996-E73B-4EB3-BC6B-DE1E08CCAF3B}"/>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63" name="Content Placeholder 2">
            <a:extLst>
              <a:ext uri="{FF2B5EF4-FFF2-40B4-BE49-F238E27FC236}">
                <a16:creationId xmlns:a16="http://schemas.microsoft.com/office/drawing/2014/main" id="{2BDE80FF-CF96-4BDF-90AC-6457436B4710}"/>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544035"/>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64" name="Picture Placeholder 10">
            <a:extLst>
              <a:ext uri="{FF2B5EF4-FFF2-40B4-BE49-F238E27FC236}">
                <a16:creationId xmlns:a16="http://schemas.microsoft.com/office/drawing/2014/main" id="{88841C54-56C7-4F8D-A7FF-24ECD2AF4682}"/>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65" name="Content Placeholder 2">
            <a:extLst>
              <a:ext uri="{FF2B5EF4-FFF2-40B4-BE49-F238E27FC236}">
                <a16:creationId xmlns:a16="http://schemas.microsoft.com/office/drawing/2014/main" id="{529BF4A3-C2CD-4720-902C-FD45EFA251F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643481706"/>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610C-0390-4F76-8D72-5638799592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9F5A3A-772E-49BC-BEE9-2C620E6230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33B384-A8A2-4DDB-BC2A-567CD07D226F}"/>
              </a:ext>
            </a:extLst>
          </p:cNvPr>
          <p:cNvSpPr>
            <a:spLocks noGrp="1"/>
          </p:cNvSpPr>
          <p:nvPr>
            <p:ph type="dt" sz="half" idx="10"/>
          </p:nvPr>
        </p:nvSpPr>
        <p:spPr/>
        <p:txBody>
          <a:bodyPr/>
          <a:lstStyle/>
          <a:p>
            <a:fld id="{B34125D9-092E-4A41-AA97-C895CE4090AD}" type="datetime1">
              <a:rPr lang="en-GB" smtClean="0"/>
              <a:t>14/12/2022</a:t>
            </a:fld>
            <a:endParaRPr lang="en-GB"/>
          </a:p>
        </p:txBody>
      </p:sp>
      <p:sp>
        <p:nvSpPr>
          <p:cNvPr id="5" name="Footer Placeholder 4">
            <a:extLst>
              <a:ext uri="{FF2B5EF4-FFF2-40B4-BE49-F238E27FC236}">
                <a16:creationId xmlns:a16="http://schemas.microsoft.com/office/drawing/2014/main" id="{76D12F0C-6514-41A6-8BAC-5C0938344A7B}"/>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C4DF164C-AC2E-4810-BCD4-930BC02CB82C}"/>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13103739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64C4-CE64-4878-A985-8BCEC1A41C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F6919-D70E-4576-8652-C05CEE88FB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B06A7E-AEF6-4CA5-A47B-F220A2DB56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117CF47-D49A-45B7-BB21-5F70B83E5ACC}"/>
              </a:ext>
            </a:extLst>
          </p:cNvPr>
          <p:cNvSpPr>
            <a:spLocks noGrp="1"/>
          </p:cNvSpPr>
          <p:nvPr>
            <p:ph type="dt" sz="half" idx="10"/>
          </p:nvPr>
        </p:nvSpPr>
        <p:spPr/>
        <p:txBody>
          <a:bodyPr/>
          <a:lstStyle/>
          <a:p>
            <a:fld id="{E95FCB4E-ED6D-42D8-93A5-7319E03AAF7A}" type="datetime1">
              <a:rPr lang="en-GB" smtClean="0"/>
              <a:t>14/12/2022</a:t>
            </a:fld>
            <a:endParaRPr lang="en-GB"/>
          </a:p>
        </p:txBody>
      </p:sp>
      <p:sp>
        <p:nvSpPr>
          <p:cNvPr id="6" name="Footer Placeholder 5">
            <a:extLst>
              <a:ext uri="{FF2B5EF4-FFF2-40B4-BE49-F238E27FC236}">
                <a16:creationId xmlns:a16="http://schemas.microsoft.com/office/drawing/2014/main" id="{F2FBDDD6-E691-4DD3-8153-4AE509636556}"/>
              </a:ext>
            </a:extLst>
          </p:cNvPr>
          <p:cNvSpPr>
            <a:spLocks noGrp="1"/>
          </p:cNvSpPr>
          <p:nvPr>
            <p:ph type="ftr" sz="quarter" idx="11"/>
          </p:nvPr>
        </p:nvSpPr>
        <p:spPr/>
        <p:txBody>
          <a:bodyPr/>
          <a:lstStyle/>
          <a:p>
            <a:r>
              <a:rPr lang="en-GB"/>
              <a:t>Copyright® CEJ 2021</a:t>
            </a:r>
          </a:p>
        </p:txBody>
      </p:sp>
      <p:sp>
        <p:nvSpPr>
          <p:cNvPr id="7" name="Slide Number Placeholder 6">
            <a:extLst>
              <a:ext uri="{FF2B5EF4-FFF2-40B4-BE49-F238E27FC236}">
                <a16:creationId xmlns:a16="http://schemas.microsoft.com/office/drawing/2014/main" id="{D4C273D0-6709-4A8A-83CB-B3DE891DF455}"/>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23627757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47A5-4A77-444A-B9B8-86DB6D41327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1F3E2-5D74-4F19-B788-5BE692DFF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1A7548-D493-4C80-B251-913A7D09BE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09C72C-0A50-4731-B5A1-C252A2DDB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6802D-B3F2-41C6-95C9-97A8056E5E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26CF50-91F2-42BC-A5D9-AAC5CF111633}"/>
              </a:ext>
            </a:extLst>
          </p:cNvPr>
          <p:cNvSpPr>
            <a:spLocks noGrp="1"/>
          </p:cNvSpPr>
          <p:nvPr>
            <p:ph type="dt" sz="half" idx="10"/>
          </p:nvPr>
        </p:nvSpPr>
        <p:spPr/>
        <p:txBody>
          <a:bodyPr/>
          <a:lstStyle/>
          <a:p>
            <a:fld id="{88B60312-6D20-4C88-947E-25333D313A36}" type="datetime1">
              <a:rPr lang="en-GB" smtClean="0"/>
              <a:t>14/12/2022</a:t>
            </a:fld>
            <a:endParaRPr lang="en-GB"/>
          </a:p>
        </p:txBody>
      </p:sp>
      <p:sp>
        <p:nvSpPr>
          <p:cNvPr id="8" name="Footer Placeholder 7">
            <a:extLst>
              <a:ext uri="{FF2B5EF4-FFF2-40B4-BE49-F238E27FC236}">
                <a16:creationId xmlns:a16="http://schemas.microsoft.com/office/drawing/2014/main" id="{214B7020-CD82-4CDE-B01A-B336CCBE0BDA}"/>
              </a:ext>
            </a:extLst>
          </p:cNvPr>
          <p:cNvSpPr>
            <a:spLocks noGrp="1"/>
          </p:cNvSpPr>
          <p:nvPr>
            <p:ph type="ftr" sz="quarter" idx="11"/>
          </p:nvPr>
        </p:nvSpPr>
        <p:spPr/>
        <p:txBody>
          <a:bodyPr/>
          <a:lstStyle/>
          <a:p>
            <a:r>
              <a:rPr lang="en-GB"/>
              <a:t>Copyright® CEJ 2021</a:t>
            </a:r>
          </a:p>
        </p:txBody>
      </p:sp>
      <p:sp>
        <p:nvSpPr>
          <p:cNvPr id="9" name="Slide Number Placeholder 8">
            <a:extLst>
              <a:ext uri="{FF2B5EF4-FFF2-40B4-BE49-F238E27FC236}">
                <a16:creationId xmlns:a16="http://schemas.microsoft.com/office/drawing/2014/main" id="{FF0CA508-3AEA-4905-851A-4428AD451E1D}"/>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20681477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DE7E-E1CB-4D92-A70C-78AE5BB3B0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E8D3EE-9940-4F58-8C91-BFFC190E2FC6}"/>
              </a:ext>
            </a:extLst>
          </p:cNvPr>
          <p:cNvSpPr>
            <a:spLocks noGrp="1"/>
          </p:cNvSpPr>
          <p:nvPr>
            <p:ph type="dt" sz="half" idx="10"/>
          </p:nvPr>
        </p:nvSpPr>
        <p:spPr/>
        <p:txBody>
          <a:bodyPr/>
          <a:lstStyle/>
          <a:p>
            <a:fld id="{EC22F089-A1A9-4779-83BF-CEEB8D163096}" type="datetime1">
              <a:rPr lang="en-GB" smtClean="0"/>
              <a:t>14/12/2022</a:t>
            </a:fld>
            <a:endParaRPr lang="en-GB"/>
          </a:p>
        </p:txBody>
      </p:sp>
      <p:sp>
        <p:nvSpPr>
          <p:cNvPr id="4" name="Footer Placeholder 3">
            <a:extLst>
              <a:ext uri="{FF2B5EF4-FFF2-40B4-BE49-F238E27FC236}">
                <a16:creationId xmlns:a16="http://schemas.microsoft.com/office/drawing/2014/main" id="{7D7819B9-A178-4A1E-B0AB-8BF7C93DA7CB}"/>
              </a:ext>
            </a:extLst>
          </p:cNvPr>
          <p:cNvSpPr>
            <a:spLocks noGrp="1"/>
          </p:cNvSpPr>
          <p:nvPr>
            <p:ph type="ftr" sz="quarter" idx="11"/>
          </p:nvPr>
        </p:nvSpPr>
        <p:spPr/>
        <p:txBody>
          <a:bodyPr/>
          <a:lstStyle/>
          <a:p>
            <a:r>
              <a:rPr lang="en-GB"/>
              <a:t>Copyright® CEJ 2021</a:t>
            </a:r>
          </a:p>
        </p:txBody>
      </p:sp>
      <p:sp>
        <p:nvSpPr>
          <p:cNvPr id="5" name="Slide Number Placeholder 4">
            <a:extLst>
              <a:ext uri="{FF2B5EF4-FFF2-40B4-BE49-F238E27FC236}">
                <a16:creationId xmlns:a16="http://schemas.microsoft.com/office/drawing/2014/main" id="{79BC9A8A-ACB8-4134-82C8-182C105FCDEB}"/>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19988376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DD0AC6-B6DC-4CAA-85CE-EB5F89BD38D4}"/>
              </a:ext>
            </a:extLst>
          </p:cNvPr>
          <p:cNvSpPr>
            <a:spLocks noGrp="1"/>
          </p:cNvSpPr>
          <p:nvPr>
            <p:ph type="dt" sz="half" idx="10"/>
          </p:nvPr>
        </p:nvSpPr>
        <p:spPr/>
        <p:txBody>
          <a:bodyPr/>
          <a:lstStyle/>
          <a:p>
            <a:fld id="{2140815C-761E-424A-85DA-4AF7171278A2}" type="datetime1">
              <a:rPr lang="en-GB" smtClean="0"/>
              <a:t>14/12/2022</a:t>
            </a:fld>
            <a:endParaRPr lang="en-GB"/>
          </a:p>
        </p:txBody>
      </p:sp>
      <p:sp>
        <p:nvSpPr>
          <p:cNvPr id="3" name="Footer Placeholder 2">
            <a:extLst>
              <a:ext uri="{FF2B5EF4-FFF2-40B4-BE49-F238E27FC236}">
                <a16:creationId xmlns:a16="http://schemas.microsoft.com/office/drawing/2014/main" id="{85EC979B-1B7F-4507-9F10-2A8A730287C3}"/>
              </a:ext>
            </a:extLst>
          </p:cNvPr>
          <p:cNvSpPr>
            <a:spLocks noGrp="1"/>
          </p:cNvSpPr>
          <p:nvPr>
            <p:ph type="ftr" sz="quarter" idx="11"/>
          </p:nvPr>
        </p:nvSpPr>
        <p:spPr/>
        <p:txBody>
          <a:bodyPr/>
          <a:lstStyle/>
          <a:p>
            <a:r>
              <a:rPr lang="en-GB"/>
              <a:t>Copyright® CEJ 2021</a:t>
            </a:r>
          </a:p>
        </p:txBody>
      </p:sp>
      <p:sp>
        <p:nvSpPr>
          <p:cNvPr id="4" name="Slide Number Placeholder 3">
            <a:extLst>
              <a:ext uri="{FF2B5EF4-FFF2-40B4-BE49-F238E27FC236}">
                <a16:creationId xmlns:a16="http://schemas.microsoft.com/office/drawing/2014/main" id="{DC6CC488-02CA-460A-A83A-769D1CAE0D89}"/>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34165094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1C46-820E-4624-8A54-2B5029300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529A41-B236-4263-8446-70A406E9F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97D1DD8-F6C2-47CB-A038-2FE93CB3F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3224C-6FB4-48FD-A125-C364F0CBED44}"/>
              </a:ext>
            </a:extLst>
          </p:cNvPr>
          <p:cNvSpPr>
            <a:spLocks noGrp="1"/>
          </p:cNvSpPr>
          <p:nvPr>
            <p:ph type="dt" sz="half" idx="10"/>
          </p:nvPr>
        </p:nvSpPr>
        <p:spPr/>
        <p:txBody>
          <a:bodyPr/>
          <a:lstStyle/>
          <a:p>
            <a:fld id="{989F5A1A-1B13-4FE8-8EA8-5DA7FF12E457}" type="datetime1">
              <a:rPr lang="en-GB" smtClean="0"/>
              <a:t>14/12/2022</a:t>
            </a:fld>
            <a:endParaRPr lang="en-GB"/>
          </a:p>
        </p:txBody>
      </p:sp>
      <p:sp>
        <p:nvSpPr>
          <p:cNvPr id="6" name="Footer Placeholder 5">
            <a:extLst>
              <a:ext uri="{FF2B5EF4-FFF2-40B4-BE49-F238E27FC236}">
                <a16:creationId xmlns:a16="http://schemas.microsoft.com/office/drawing/2014/main" id="{9095C7C1-EB69-4C80-A081-250233340230}"/>
              </a:ext>
            </a:extLst>
          </p:cNvPr>
          <p:cNvSpPr>
            <a:spLocks noGrp="1"/>
          </p:cNvSpPr>
          <p:nvPr>
            <p:ph type="ftr" sz="quarter" idx="11"/>
          </p:nvPr>
        </p:nvSpPr>
        <p:spPr/>
        <p:txBody>
          <a:bodyPr/>
          <a:lstStyle/>
          <a:p>
            <a:r>
              <a:rPr lang="en-GB"/>
              <a:t>Copyright® CEJ 2021</a:t>
            </a:r>
          </a:p>
        </p:txBody>
      </p:sp>
      <p:sp>
        <p:nvSpPr>
          <p:cNvPr id="7" name="Slide Number Placeholder 6">
            <a:extLst>
              <a:ext uri="{FF2B5EF4-FFF2-40B4-BE49-F238E27FC236}">
                <a16:creationId xmlns:a16="http://schemas.microsoft.com/office/drawing/2014/main" id="{53036284-2CA6-4EF0-A69A-184756E730F3}"/>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25536297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FFB85-9E73-410D-B505-8A1D08A5E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C5281A-A6AF-4CEA-A930-9DC74C2728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3938A63-E93F-42C7-A757-5DAEDB3A5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472358-84B3-4651-91D7-B7F812EDF604}"/>
              </a:ext>
            </a:extLst>
          </p:cNvPr>
          <p:cNvSpPr>
            <a:spLocks noGrp="1"/>
          </p:cNvSpPr>
          <p:nvPr>
            <p:ph type="dt" sz="half" idx="10"/>
          </p:nvPr>
        </p:nvSpPr>
        <p:spPr/>
        <p:txBody>
          <a:bodyPr/>
          <a:lstStyle/>
          <a:p>
            <a:fld id="{2E6D20A4-63B4-41F1-B856-45CB0FF8A58F}" type="datetime1">
              <a:rPr lang="en-GB" smtClean="0"/>
              <a:t>14/12/2022</a:t>
            </a:fld>
            <a:endParaRPr lang="en-GB"/>
          </a:p>
        </p:txBody>
      </p:sp>
      <p:sp>
        <p:nvSpPr>
          <p:cNvPr id="6" name="Footer Placeholder 5">
            <a:extLst>
              <a:ext uri="{FF2B5EF4-FFF2-40B4-BE49-F238E27FC236}">
                <a16:creationId xmlns:a16="http://schemas.microsoft.com/office/drawing/2014/main" id="{76B610B2-9F25-44BA-BFB7-686944F6015D}"/>
              </a:ext>
            </a:extLst>
          </p:cNvPr>
          <p:cNvSpPr>
            <a:spLocks noGrp="1"/>
          </p:cNvSpPr>
          <p:nvPr>
            <p:ph type="ftr" sz="quarter" idx="11"/>
          </p:nvPr>
        </p:nvSpPr>
        <p:spPr/>
        <p:txBody>
          <a:bodyPr/>
          <a:lstStyle/>
          <a:p>
            <a:r>
              <a:rPr lang="en-GB"/>
              <a:t>Copyright® CEJ 2021</a:t>
            </a:r>
          </a:p>
        </p:txBody>
      </p:sp>
      <p:sp>
        <p:nvSpPr>
          <p:cNvPr id="7" name="Slide Number Placeholder 6">
            <a:extLst>
              <a:ext uri="{FF2B5EF4-FFF2-40B4-BE49-F238E27FC236}">
                <a16:creationId xmlns:a16="http://schemas.microsoft.com/office/drawing/2014/main" id="{415651BA-C459-4134-A3B0-1D557CA553AD}"/>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37747769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736E7-A9E9-4480-8EDF-9F8ECEC0A8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6782DA-0AF6-46E2-ADBE-5713FD0DAF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92D169-14E0-48EC-9018-9DBB30C1101C}"/>
              </a:ext>
            </a:extLst>
          </p:cNvPr>
          <p:cNvSpPr>
            <a:spLocks noGrp="1"/>
          </p:cNvSpPr>
          <p:nvPr>
            <p:ph type="dt" sz="half" idx="10"/>
          </p:nvPr>
        </p:nvSpPr>
        <p:spPr/>
        <p:txBody>
          <a:bodyPr/>
          <a:lstStyle/>
          <a:p>
            <a:fld id="{2530C4DA-85D5-4A20-B3ED-BB05962050E4}" type="datetime1">
              <a:rPr lang="en-GB" smtClean="0"/>
              <a:t>14/12/2022</a:t>
            </a:fld>
            <a:endParaRPr lang="en-GB"/>
          </a:p>
        </p:txBody>
      </p:sp>
      <p:sp>
        <p:nvSpPr>
          <p:cNvPr id="5" name="Footer Placeholder 4">
            <a:extLst>
              <a:ext uri="{FF2B5EF4-FFF2-40B4-BE49-F238E27FC236}">
                <a16:creationId xmlns:a16="http://schemas.microsoft.com/office/drawing/2014/main" id="{00C02CA3-F230-4A0D-83C2-BE912ECC396A}"/>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F22EEF54-464E-49BA-8A7A-A5D41834D279}"/>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12083037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B76254-193D-43A4-B5F0-E82DDD7925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72058B-F908-410D-99B3-27A19DE8BC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FC3D1C-4DBC-4E62-97D7-96BFCD6E6B50}"/>
              </a:ext>
            </a:extLst>
          </p:cNvPr>
          <p:cNvSpPr>
            <a:spLocks noGrp="1"/>
          </p:cNvSpPr>
          <p:nvPr>
            <p:ph type="dt" sz="half" idx="10"/>
          </p:nvPr>
        </p:nvSpPr>
        <p:spPr/>
        <p:txBody>
          <a:bodyPr/>
          <a:lstStyle/>
          <a:p>
            <a:fld id="{6CA95D7D-BB40-40B2-A2AC-ABC320AF4AB1}" type="datetime1">
              <a:rPr lang="en-GB" smtClean="0"/>
              <a:t>14/12/2022</a:t>
            </a:fld>
            <a:endParaRPr lang="en-GB"/>
          </a:p>
        </p:txBody>
      </p:sp>
      <p:sp>
        <p:nvSpPr>
          <p:cNvPr id="5" name="Footer Placeholder 4">
            <a:extLst>
              <a:ext uri="{FF2B5EF4-FFF2-40B4-BE49-F238E27FC236}">
                <a16:creationId xmlns:a16="http://schemas.microsoft.com/office/drawing/2014/main" id="{B481ECE3-AAA7-4A23-9BA4-F2302AAAED39}"/>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D0ADD540-06A5-4952-A657-0B571E92F4B7}"/>
              </a:ext>
            </a:extLst>
          </p:cNvPr>
          <p:cNvSpPr>
            <a:spLocks noGrp="1"/>
          </p:cNvSpPr>
          <p:nvPr>
            <p:ph type="sldNum" sz="quarter" idx="12"/>
          </p:nvPr>
        </p:nvSpPr>
        <p:spPr/>
        <p:txBody>
          <a:bodyPr/>
          <a:lstStyle/>
          <a:p>
            <a:fld id="{AAFB71AB-7099-42EB-BB65-1E21D6E00C9D}" type="slidenum">
              <a:rPr lang="en-GB" smtClean="0"/>
              <a:t>‹nr.›</a:t>
            </a:fld>
            <a:endParaRPr lang="en-GB"/>
          </a:p>
        </p:txBody>
      </p:sp>
    </p:spTree>
    <p:extLst>
      <p:ext uri="{BB962C8B-B14F-4D97-AF65-F5344CB8AC3E}">
        <p14:creationId xmlns:p14="http://schemas.microsoft.com/office/powerpoint/2010/main" val="182226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7460227" cy="4143890"/>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dirty="0"/>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7" name="Rectangle 6">
            <a:extLst>
              <a:ext uri="{FF2B5EF4-FFF2-40B4-BE49-F238E27FC236}">
                <a16:creationId xmlns:a16="http://schemas.microsoft.com/office/drawing/2014/main" id="{160B3E5F-C299-4133-9D9D-D4608E42AB3D}"/>
              </a:ext>
            </a:extLst>
          </p:cNvPr>
          <p:cNvSpPr/>
          <p:nvPr userDrawn="1"/>
        </p:nvSpPr>
        <p:spPr>
          <a:xfrm>
            <a:off x="8440902" y="0"/>
            <a:ext cx="3039762" cy="6500632"/>
          </a:xfrm>
          <a:prstGeom prst="rect">
            <a:avLst/>
          </a:prstGeom>
          <a:solidFill>
            <a:srgbClr val="A0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grpSp>
        <p:nvGrpSpPr>
          <p:cNvPr id="10" name="Group 9">
            <a:extLst>
              <a:ext uri="{FF2B5EF4-FFF2-40B4-BE49-F238E27FC236}">
                <a16:creationId xmlns:a16="http://schemas.microsoft.com/office/drawing/2014/main" id="{0382C60D-39D8-4D86-A67C-40C37C0839A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627EFDB5-5800-4818-9D8B-40247081D641}"/>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4D3C6F39-5734-4C43-AF90-36C4C7B3C8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3" name="Content Placeholder 2">
            <a:extLst>
              <a:ext uri="{FF2B5EF4-FFF2-40B4-BE49-F238E27FC236}">
                <a16:creationId xmlns:a16="http://schemas.microsoft.com/office/drawing/2014/main" id="{32BB11DF-15AA-4DCE-B7A5-50AAE550CF94}"/>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14" name="Picture Placeholder 10">
            <a:extLst>
              <a:ext uri="{FF2B5EF4-FFF2-40B4-BE49-F238E27FC236}">
                <a16:creationId xmlns:a16="http://schemas.microsoft.com/office/drawing/2014/main" id="{7ADEC888-8DF3-499D-95CB-43A86A86976F}"/>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16" name="Content Placeholder 2">
            <a:extLst>
              <a:ext uri="{FF2B5EF4-FFF2-40B4-BE49-F238E27FC236}">
                <a16:creationId xmlns:a16="http://schemas.microsoft.com/office/drawing/2014/main" id="{53D03E12-E1B3-46EC-AD4D-1DDC51A4B3C4}"/>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7" name="Content Placeholder 2">
            <a:extLst>
              <a:ext uri="{FF2B5EF4-FFF2-40B4-BE49-F238E27FC236}">
                <a16:creationId xmlns:a16="http://schemas.microsoft.com/office/drawing/2014/main" id="{DB2F2DCF-56BB-4C02-A0C9-030DED362477}"/>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8" name="Picture Placeholder 10">
            <a:extLst>
              <a:ext uri="{FF2B5EF4-FFF2-40B4-BE49-F238E27FC236}">
                <a16:creationId xmlns:a16="http://schemas.microsoft.com/office/drawing/2014/main" id="{C78E07BD-AF45-4E46-9B98-C4E541DCCE4F}"/>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9" name="Content Placeholder 2">
            <a:extLst>
              <a:ext uri="{FF2B5EF4-FFF2-40B4-BE49-F238E27FC236}">
                <a16:creationId xmlns:a16="http://schemas.microsoft.com/office/drawing/2014/main" id="{64E60D62-8FE9-47DF-BAE6-B415451D6486}"/>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0" name="Content Placeholder 2">
            <a:extLst>
              <a:ext uri="{FF2B5EF4-FFF2-40B4-BE49-F238E27FC236}">
                <a16:creationId xmlns:a16="http://schemas.microsoft.com/office/drawing/2014/main" id="{311C2B75-063E-4458-B0FC-34D4DB5EF8D9}"/>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1" name="Picture Placeholder 10">
            <a:extLst>
              <a:ext uri="{FF2B5EF4-FFF2-40B4-BE49-F238E27FC236}">
                <a16:creationId xmlns:a16="http://schemas.microsoft.com/office/drawing/2014/main" id="{4E603782-4F4D-4FD2-9430-3E88CDAF428D}"/>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2" name="Content Placeholder 2">
            <a:extLst>
              <a:ext uri="{FF2B5EF4-FFF2-40B4-BE49-F238E27FC236}">
                <a16:creationId xmlns:a16="http://schemas.microsoft.com/office/drawing/2014/main" id="{9A297DA5-CA78-4347-B206-BC4830FC831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4153574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29016"/>
            <a:ext cx="11790815" cy="432898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75005"/>
            <a:ext cx="7460227" cy="323772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279B3A20-88A7-417C-A329-668ECEB4A61B}"/>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4F87A19-3522-48B8-B9EA-B6E66657EE56}"/>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58F31949-B216-4D07-BDC9-5B75EBC05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22" name="Rectangle 21">
            <a:extLst>
              <a:ext uri="{FF2B5EF4-FFF2-40B4-BE49-F238E27FC236}">
                <a16:creationId xmlns:a16="http://schemas.microsoft.com/office/drawing/2014/main" id="{FDC1EF99-E51B-4E9F-9ABD-CB6559EE33A2}"/>
              </a:ext>
            </a:extLst>
          </p:cNvPr>
          <p:cNvSpPr/>
          <p:nvPr userDrawn="1"/>
        </p:nvSpPr>
        <p:spPr>
          <a:xfrm>
            <a:off x="8440902" y="0"/>
            <a:ext cx="3039762" cy="6500632"/>
          </a:xfrm>
          <a:prstGeom prst="rect">
            <a:avLst/>
          </a:prstGeom>
          <a:solidFill>
            <a:srgbClr val="A0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sp>
        <p:nvSpPr>
          <p:cNvPr id="23" name="Content Placeholder 2">
            <a:extLst>
              <a:ext uri="{FF2B5EF4-FFF2-40B4-BE49-F238E27FC236}">
                <a16:creationId xmlns:a16="http://schemas.microsoft.com/office/drawing/2014/main" id="{0F4F958E-3210-4F4A-8BBE-1A85210EB899}"/>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4" name="Picture Placeholder 10">
            <a:extLst>
              <a:ext uri="{FF2B5EF4-FFF2-40B4-BE49-F238E27FC236}">
                <a16:creationId xmlns:a16="http://schemas.microsoft.com/office/drawing/2014/main" id="{62F9F1A8-C421-42A8-AE24-E46621532550}"/>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25" name="Content Placeholder 2">
            <a:extLst>
              <a:ext uri="{FF2B5EF4-FFF2-40B4-BE49-F238E27FC236}">
                <a16:creationId xmlns:a16="http://schemas.microsoft.com/office/drawing/2014/main" id="{22F79EA2-566C-48C9-8DDD-C91DC42A99D8}"/>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6" name="Content Placeholder 2">
            <a:extLst>
              <a:ext uri="{FF2B5EF4-FFF2-40B4-BE49-F238E27FC236}">
                <a16:creationId xmlns:a16="http://schemas.microsoft.com/office/drawing/2014/main" id="{85172966-4FD1-4BD4-B809-84CADB1D86B4}"/>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7" name="Picture Placeholder 10">
            <a:extLst>
              <a:ext uri="{FF2B5EF4-FFF2-40B4-BE49-F238E27FC236}">
                <a16:creationId xmlns:a16="http://schemas.microsoft.com/office/drawing/2014/main" id="{4ACC890E-79BA-4058-8330-B227E9A44EEF}"/>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8" name="Content Placeholder 2">
            <a:extLst>
              <a:ext uri="{FF2B5EF4-FFF2-40B4-BE49-F238E27FC236}">
                <a16:creationId xmlns:a16="http://schemas.microsoft.com/office/drawing/2014/main" id="{142B4CCF-8CCD-4424-BFB5-22C8F6E79DFF}"/>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9" name="Content Placeholder 2">
            <a:extLst>
              <a:ext uri="{FF2B5EF4-FFF2-40B4-BE49-F238E27FC236}">
                <a16:creationId xmlns:a16="http://schemas.microsoft.com/office/drawing/2014/main" id="{A60A09AA-395F-4FBE-B8F0-1BE0D81D28BF}"/>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0" name="Picture Placeholder 10">
            <a:extLst>
              <a:ext uri="{FF2B5EF4-FFF2-40B4-BE49-F238E27FC236}">
                <a16:creationId xmlns:a16="http://schemas.microsoft.com/office/drawing/2014/main" id="{1A8842D9-A8FF-4852-BAAB-9B85E16435B2}"/>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1" name="Content Placeholder 2">
            <a:extLst>
              <a:ext uri="{FF2B5EF4-FFF2-40B4-BE49-F238E27FC236}">
                <a16:creationId xmlns:a16="http://schemas.microsoft.com/office/drawing/2014/main" id="{A45C1E60-DD09-4E1D-827A-CC02202F4644}"/>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104444626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7460227" cy="4143890"/>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dirty="0"/>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7" name="Rectangle 6">
            <a:extLst>
              <a:ext uri="{FF2B5EF4-FFF2-40B4-BE49-F238E27FC236}">
                <a16:creationId xmlns:a16="http://schemas.microsoft.com/office/drawing/2014/main" id="{160B3E5F-C299-4133-9D9D-D4608E42AB3D}"/>
              </a:ext>
            </a:extLst>
          </p:cNvPr>
          <p:cNvSpPr/>
          <p:nvPr userDrawn="1"/>
        </p:nvSpPr>
        <p:spPr>
          <a:xfrm>
            <a:off x="8440902" y="0"/>
            <a:ext cx="3039762" cy="65006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grpSp>
        <p:nvGrpSpPr>
          <p:cNvPr id="10" name="Group 9">
            <a:extLst>
              <a:ext uri="{FF2B5EF4-FFF2-40B4-BE49-F238E27FC236}">
                <a16:creationId xmlns:a16="http://schemas.microsoft.com/office/drawing/2014/main" id="{0382C60D-39D8-4D86-A67C-40C37C0839A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627EFDB5-5800-4818-9D8B-40247081D641}"/>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4D3C6F39-5734-4C43-AF90-36C4C7B3C8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3" name="Content Placeholder 2">
            <a:extLst>
              <a:ext uri="{FF2B5EF4-FFF2-40B4-BE49-F238E27FC236}">
                <a16:creationId xmlns:a16="http://schemas.microsoft.com/office/drawing/2014/main" id="{32BB11DF-15AA-4DCE-B7A5-50AAE550CF94}"/>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14" name="Picture Placeholder 10">
            <a:extLst>
              <a:ext uri="{FF2B5EF4-FFF2-40B4-BE49-F238E27FC236}">
                <a16:creationId xmlns:a16="http://schemas.microsoft.com/office/drawing/2014/main" id="{7ADEC888-8DF3-499D-95CB-43A86A86976F}"/>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16" name="Content Placeholder 2">
            <a:extLst>
              <a:ext uri="{FF2B5EF4-FFF2-40B4-BE49-F238E27FC236}">
                <a16:creationId xmlns:a16="http://schemas.microsoft.com/office/drawing/2014/main" id="{53D03E12-E1B3-46EC-AD4D-1DDC51A4B3C4}"/>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7" name="Content Placeholder 2">
            <a:extLst>
              <a:ext uri="{FF2B5EF4-FFF2-40B4-BE49-F238E27FC236}">
                <a16:creationId xmlns:a16="http://schemas.microsoft.com/office/drawing/2014/main" id="{DB2F2DCF-56BB-4C02-A0C9-030DED362477}"/>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8" name="Picture Placeholder 10">
            <a:extLst>
              <a:ext uri="{FF2B5EF4-FFF2-40B4-BE49-F238E27FC236}">
                <a16:creationId xmlns:a16="http://schemas.microsoft.com/office/drawing/2014/main" id="{C78E07BD-AF45-4E46-9B98-C4E541DCCE4F}"/>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9" name="Content Placeholder 2">
            <a:extLst>
              <a:ext uri="{FF2B5EF4-FFF2-40B4-BE49-F238E27FC236}">
                <a16:creationId xmlns:a16="http://schemas.microsoft.com/office/drawing/2014/main" id="{64E60D62-8FE9-47DF-BAE6-B415451D6486}"/>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0" name="Content Placeholder 2">
            <a:extLst>
              <a:ext uri="{FF2B5EF4-FFF2-40B4-BE49-F238E27FC236}">
                <a16:creationId xmlns:a16="http://schemas.microsoft.com/office/drawing/2014/main" id="{311C2B75-063E-4458-B0FC-34D4DB5EF8D9}"/>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1" name="Picture Placeholder 10">
            <a:extLst>
              <a:ext uri="{FF2B5EF4-FFF2-40B4-BE49-F238E27FC236}">
                <a16:creationId xmlns:a16="http://schemas.microsoft.com/office/drawing/2014/main" id="{4E603782-4F4D-4FD2-9430-3E88CDAF428D}"/>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2" name="Content Placeholder 2">
            <a:extLst>
              <a:ext uri="{FF2B5EF4-FFF2-40B4-BE49-F238E27FC236}">
                <a16:creationId xmlns:a16="http://schemas.microsoft.com/office/drawing/2014/main" id="{9A297DA5-CA78-4347-B206-BC4830FC831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334234413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2529016"/>
            <a:ext cx="11790815" cy="432898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2875005"/>
            <a:ext cx="7460227" cy="3237728"/>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grpSp>
        <p:nvGrpSpPr>
          <p:cNvPr id="10" name="Group 9">
            <a:extLst>
              <a:ext uri="{FF2B5EF4-FFF2-40B4-BE49-F238E27FC236}">
                <a16:creationId xmlns:a16="http://schemas.microsoft.com/office/drawing/2014/main" id="{279B3A20-88A7-417C-A329-668ECEB4A61B}"/>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E4F87A19-3522-48B8-B9EA-B6E66657EE56}"/>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58F31949-B216-4D07-BDC9-5B75EBC05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32" name="Rectangle 31">
            <a:extLst>
              <a:ext uri="{FF2B5EF4-FFF2-40B4-BE49-F238E27FC236}">
                <a16:creationId xmlns:a16="http://schemas.microsoft.com/office/drawing/2014/main" id="{8EC80B42-0B69-4981-8ABD-49BEEA98DD24}"/>
              </a:ext>
            </a:extLst>
          </p:cNvPr>
          <p:cNvSpPr/>
          <p:nvPr userDrawn="1"/>
        </p:nvSpPr>
        <p:spPr>
          <a:xfrm>
            <a:off x="8440902" y="0"/>
            <a:ext cx="3039762" cy="65006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sp>
        <p:nvSpPr>
          <p:cNvPr id="33" name="Content Placeholder 2">
            <a:extLst>
              <a:ext uri="{FF2B5EF4-FFF2-40B4-BE49-F238E27FC236}">
                <a16:creationId xmlns:a16="http://schemas.microsoft.com/office/drawing/2014/main" id="{BFACB153-305F-4C33-ADBA-4B502EA00A88}"/>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4" name="Picture Placeholder 10">
            <a:extLst>
              <a:ext uri="{FF2B5EF4-FFF2-40B4-BE49-F238E27FC236}">
                <a16:creationId xmlns:a16="http://schemas.microsoft.com/office/drawing/2014/main" id="{EE17ACB7-F6A7-41DD-9D1E-C8BBE927C5BD}"/>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35" name="Content Placeholder 2">
            <a:extLst>
              <a:ext uri="{FF2B5EF4-FFF2-40B4-BE49-F238E27FC236}">
                <a16:creationId xmlns:a16="http://schemas.microsoft.com/office/drawing/2014/main" id="{50DBBFA6-F31C-45D5-AD19-68400D08A268}"/>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6" name="Content Placeholder 2">
            <a:extLst>
              <a:ext uri="{FF2B5EF4-FFF2-40B4-BE49-F238E27FC236}">
                <a16:creationId xmlns:a16="http://schemas.microsoft.com/office/drawing/2014/main" id="{E630DD97-946E-4DDC-ABC3-2B51BB0DDC99}"/>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7" name="Picture Placeholder 10">
            <a:extLst>
              <a:ext uri="{FF2B5EF4-FFF2-40B4-BE49-F238E27FC236}">
                <a16:creationId xmlns:a16="http://schemas.microsoft.com/office/drawing/2014/main" id="{513C2D82-0EA4-49D9-96A3-1C4FE2124D85}"/>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38" name="Content Placeholder 2">
            <a:extLst>
              <a:ext uri="{FF2B5EF4-FFF2-40B4-BE49-F238E27FC236}">
                <a16:creationId xmlns:a16="http://schemas.microsoft.com/office/drawing/2014/main" id="{87B8D767-EA86-4309-995E-73C35DDFEDAA}"/>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9" name="Content Placeholder 2">
            <a:extLst>
              <a:ext uri="{FF2B5EF4-FFF2-40B4-BE49-F238E27FC236}">
                <a16:creationId xmlns:a16="http://schemas.microsoft.com/office/drawing/2014/main" id="{82359EAE-3B6E-49B8-B473-ACA2F2B43FC2}"/>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D3CDBF"/>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40" name="Picture Placeholder 10">
            <a:extLst>
              <a:ext uri="{FF2B5EF4-FFF2-40B4-BE49-F238E27FC236}">
                <a16:creationId xmlns:a16="http://schemas.microsoft.com/office/drawing/2014/main" id="{B3C5FAE4-86FA-41D4-97B1-E0578A4FD790}"/>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41" name="Content Placeholder 2">
            <a:extLst>
              <a:ext uri="{FF2B5EF4-FFF2-40B4-BE49-F238E27FC236}">
                <a16:creationId xmlns:a16="http://schemas.microsoft.com/office/drawing/2014/main" id="{B4BF38AD-C836-4728-9D04-1EFB44ED0DBE}"/>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chemeClr val="bg1"/>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120896786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31A03-3FCE-426C-9123-8149F887686F}"/>
              </a:ext>
            </a:extLst>
          </p:cNvPr>
          <p:cNvSpPr/>
          <p:nvPr userDrawn="1"/>
        </p:nvSpPr>
        <p:spPr>
          <a:xfrm>
            <a:off x="401184" y="1721646"/>
            <a:ext cx="11790815" cy="5136353"/>
          </a:xfrm>
          <a:prstGeom prst="rect">
            <a:avLst/>
          </a:prstGeom>
          <a:solidFill>
            <a:srgbClr val="F2F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Picture 8">
            <a:extLst>
              <a:ext uri="{FF2B5EF4-FFF2-40B4-BE49-F238E27FC236}">
                <a16:creationId xmlns:a16="http://schemas.microsoft.com/office/drawing/2014/main" id="{566F1EA6-6507-472C-A8CE-1D849E894635}"/>
              </a:ext>
            </a:extLst>
          </p:cNvPr>
          <p:cNvPicPr>
            <a:picLocks noChangeAspect="1"/>
          </p:cNvPicPr>
          <p:nvPr userDrawn="1"/>
        </p:nvPicPr>
        <p:blipFill rotWithShape="1">
          <a:blip r:embed="rId2">
            <a:alphaModFix amt="50000"/>
          </a:blip>
          <a:srcRect b="11296"/>
          <a:stretch/>
        </p:blipFill>
        <p:spPr>
          <a:xfrm>
            <a:off x="3825241" y="1524251"/>
            <a:ext cx="7266392" cy="5333749"/>
          </a:xfrm>
          <a:prstGeom prst="rect">
            <a:avLst/>
          </a:prstGeom>
        </p:spPr>
      </p:pic>
      <p:sp>
        <p:nvSpPr>
          <p:cNvPr id="2" name="Title 1">
            <a:extLst>
              <a:ext uri="{FF2B5EF4-FFF2-40B4-BE49-F238E27FC236}">
                <a16:creationId xmlns:a16="http://schemas.microsoft.com/office/drawing/2014/main" id="{531485BB-34A0-48C9-AB24-3CEEC5C3DE67}"/>
              </a:ext>
            </a:extLst>
          </p:cNvPr>
          <p:cNvSpPr>
            <a:spLocks noGrp="1"/>
          </p:cNvSpPr>
          <p:nvPr>
            <p:ph type="title" hasCustomPrompt="1"/>
          </p:nvPr>
        </p:nvSpPr>
        <p:spPr>
          <a:xfrm>
            <a:off x="752897" y="370702"/>
            <a:ext cx="7460227" cy="765649"/>
          </a:xfrm>
        </p:spPr>
        <p:txBody>
          <a:bodyPr/>
          <a:lstStyle>
            <a:lvl1pPr>
              <a:defRPr/>
            </a:lvl1pPr>
          </a:lstStyle>
          <a:p>
            <a:r>
              <a:rPr lang="en-US" dirty="0" err="1"/>
              <a:t>Overskrift</a:t>
            </a:r>
            <a:endParaRPr lang="en-GB" dirty="0"/>
          </a:p>
        </p:txBody>
      </p:sp>
      <p:sp>
        <p:nvSpPr>
          <p:cNvPr id="3" name="Content Placeholder 2">
            <a:extLst>
              <a:ext uri="{FF2B5EF4-FFF2-40B4-BE49-F238E27FC236}">
                <a16:creationId xmlns:a16="http://schemas.microsoft.com/office/drawing/2014/main" id="{5FFAA833-3CE4-4D57-8DC6-6C8D6677E1F5}"/>
              </a:ext>
            </a:extLst>
          </p:cNvPr>
          <p:cNvSpPr>
            <a:spLocks noGrp="1"/>
          </p:cNvSpPr>
          <p:nvPr>
            <p:ph idx="1" hasCustomPrompt="1"/>
          </p:nvPr>
        </p:nvSpPr>
        <p:spPr>
          <a:xfrm>
            <a:off x="752897" y="1968843"/>
            <a:ext cx="7460227" cy="4143890"/>
          </a:xfrm>
        </p:spPr>
        <p:txBody>
          <a:bodyPr/>
          <a:lstStyle>
            <a:lvl1pPr>
              <a:defRPr/>
            </a:lvl1pPr>
          </a:lstStyle>
          <a:p>
            <a:pPr lvl="0"/>
            <a:r>
              <a:rPr lang="en-US" dirty="0" err="1"/>
              <a:t>Indsæt</a:t>
            </a:r>
            <a:r>
              <a:rPr lang="en-US" dirty="0"/>
              <a:t> </a:t>
            </a:r>
            <a:r>
              <a:rPr lang="en-US" dirty="0" err="1"/>
              <a:t>tekst</a:t>
            </a:r>
            <a:endParaRPr lang="en-GB" dirty="0"/>
          </a:p>
        </p:txBody>
      </p:sp>
      <p:sp>
        <p:nvSpPr>
          <p:cNvPr id="4" name="Date Placeholder 3">
            <a:extLst>
              <a:ext uri="{FF2B5EF4-FFF2-40B4-BE49-F238E27FC236}">
                <a16:creationId xmlns:a16="http://schemas.microsoft.com/office/drawing/2014/main" id="{D8BAAE43-CD7F-49F8-A9F4-4FB5C20592F1}"/>
              </a:ext>
            </a:extLst>
          </p:cNvPr>
          <p:cNvSpPr>
            <a:spLocks noGrp="1"/>
          </p:cNvSpPr>
          <p:nvPr>
            <p:ph type="dt" sz="half" idx="10"/>
          </p:nvPr>
        </p:nvSpPr>
        <p:spPr/>
        <p:txBody>
          <a:bodyPr/>
          <a:lstStyle/>
          <a:p>
            <a:fld id="{1D2E9613-3594-44A4-AF66-CD69279E9CC2}" type="datetime1">
              <a:rPr lang="en-GB" smtClean="0"/>
              <a:t>14/12/2022</a:t>
            </a:fld>
            <a:endParaRPr lang="en-GB"/>
          </a:p>
        </p:txBody>
      </p:sp>
      <p:sp>
        <p:nvSpPr>
          <p:cNvPr id="5" name="Footer Placeholder 4">
            <a:extLst>
              <a:ext uri="{FF2B5EF4-FFF2-40B4-BE49-F238E27FC236}">
                <a16:creationId xmlns:a16="http://schemas.microsoft.com/office/drawing/2014/main" id="{6694B5B4-7E73-418F-9179-512025980CC7}"/>
              </a:ext>
            </a:extLst>
          </p:cNvPr>
          <p:cNvSpPr>
            <a:spLocks noGrp="1"/>
          </p:cNvSpPr>
          <p:nvPr>
            <p:ph type="ftr" sz="quarter" idx="11"/>
          </p:nvPr>
        </p:nvSpPr>
        <p:spPr/>
        <p:txBody>
          <a:bodyPr/>
          <a:lstStyle/>
          <a:p>
            <a:r>
              <a:rPr lang="en-GB" dirty="0"/>
              <a:t>Copyright® CEJ 2021</a:t>
            </a:r>
          </a:p>
        </p:txBody>
      </p:sp>
      <p:sp>
        <p:nvSpPr>
          <p:cNvPr id="6" name="Slide Number Placeholder 5">
            <a:extLst>
              <a:ext uri="{FF2B5EF4-FFF2-40B4-BE49-F238E27FC236}">
                <a16:creationId xmlns:a16="http://schemas.microsoft.com/office/drawing/2014/main" id="{2CCAF24B-0F2C-45B6-AD40-B5E4414BFD92}"/>
              </a:ext>
            </a:extLst>
          </p:cNvPr>
          <p:cNvSpPr>
            <a:spLocks noGrp="1"/>
          </p:cNvSpPr>
          <p:nvPr>
            <p:ph type="sldNum" sz="quarter" idx="12"/>
          </p:nvPr>
        </p:nvSpPr>
        <p:spPr/>
        <p:txBody>
          <a:bodyPr/>
          <a:lstStyle/>
          <a:p>
            <a:fld id="{AAFB71AB-7099-42EB-BB65-1E21D6E00C9D}" type="slidenum">
              <a:rPr lang="en-GB" smtClean="0"/>
              <a:t>‹nr.›</a:t>
            </a:fld>
            <a:endParaRPr lang="en-GB"/>
          </a:p>
        </p:txBody>
      </p:sp>
      <p:sp>
        <p:nvSpPr>
          <p:cNvPr id="7" name="Rectangle 6">
            <a:extLst>
              <a:ext uri="{FF2B5EF4-FFF2-40B4-BE49-F238E27FC236}">
                <a16:creationId xmlns:a16="http://schemas.microsoft.com/office/drawing/2014/main" id="{160B3E5F-C299-4133-9D9D-D4608E42AB3D}"/>
              </a:ext>
            </a:extLst>
          </p:cNvPr>
          <p:cNvSpPr/>
          <p:nvPr userDrawn="1"/>
        </p:nvSpPr>
        <p:spPr>
          <a:xfrm>
            <a:off x="8440902" y="0"/>
            <a:ext cx="3039762" cy="65006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3CDBF"/>
              </a:solidFill>
            </a:endParaRPr>
          </a:p>
        </p:txBody>
      </p:sp>
      <p:grpSp>
        <p:nvGrpSpPr>
          <p:cNvPr id="10" name="Group 9">
            <a:extLst>
              <a:ext uri="{FF2B5EF4-FFF2-40B4-BE49-F238E27FC236}">
                <a16:creationId xmlns:a16="http://schemas.microsoft.com/office/drawing/2014/main" id="{0382C60D-39D8-4D86-A67C-40C37C0839A8}"/>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627EFDB5-5800-4818-9D8B-40247081D641}"/>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4D3C6F39-5734-4C43-AF90-36C4C7B3C8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
        <p:nvSpPr>
          <p:cNvPr id="13" name="Content Placeholder 2">
            <a:extLst>
              <a:ext uri="{FF2B5EF4-FFF2-40B4-BE49-F238E27FC236}">
                <a16:creationId xmlns:a16="http://schemas.microsoft.com/office/drawing/2014/main" id="{32BB11DF-15AA-4DCE-B7A5-50AAE550CF94}"/>
              </a:ext>
            </a:extLst>
          </p:cNvPr>
          <p:cNvSpPr>
            <a:spLocks noGrp="1"/>
          </p:cNvSpPr>
          <p:nvPr>
            <p:ph idx="13" hasCustomPrompt="1"/>
          </p:nvPr>
        </p:nvSpPr>
        <p:spPr>
          <a:xfrm>
            <a:off x="8615690" y="108274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14" name="Picture Placeholder 10">
            <a:extLst>
              <a:ext uri="{FF2B5EF4-FFF2-40B4-BE49-F238E27FC236}">
                <a16:creationId xmlns:a16="http://schemas.microsoft.com/office/drawing/2014/main" id="{7ADEC888-8DF3-499D-95CB-43A86A86976F}"/>
              </a:ext>
            </a:extLst>
          </p:cNvPr>
          <p:cNvSpPr>
            <a:spLocks noGrp="1" noChangeAspect="1"/>
          </p:cNvSpPr>
          <p:nvPr>
            <p:ph type="pic" sz="quarter" idx="14" hasCustomPrompt="1"/>
          </p:nvPr>
        </p:nvSpPr>
        <p:spPr>
          <a:xfrm>
            <a:off x="9472682" y="76351"/>
            <a:ext cx="990000" cy="990000"/>
          </a:xfrm>
        </p:spPr>
        <p:txBody>
          <a:bodyPr anchor="ctr"/>
          <a:lstStyle>
            <a:lvl1pPr marL="0" indent="0" algn="ctr">
              <a:buNone/>
              <a:defRPr>
                <a:solidFill>
                  <a:schemeClr val="bg1"/>
                </a:solidFill>
              </a:defRPr>
            </a:lvl1pPr>
          </a:lstStyle>
          <a:p>
            <a:r>
              <a:rPr lang="en-GB" dirty="0"/>
              <a:t>IKON HER</a:t>
            </a:r>
          </a:p>
        </p:txBody>
      </p:sp>
      <p:sp>
        <p:nvSpPr>
          <p:cNvPr id="16" name="Content Placeholder 2">
            <a:extLst>
              <a:ext uri="{FF2B5EF4-FFF2-40B4-BE49-F238E27FC236}">
                <a16:creationId xmlns:a16="http://schemas.microsoft.com/office/drawing/2014/main" id="{53D03E12-E1B3-46EC-AD4D-1DDC51A4B3C4}"/>
              </a:ext>
            </a:extLst>
          </p:cNvPr>
          <p:cNvSpPr>
            <a:spLocks noGrp="1"/>
          </p:cNvSpPr>
          <p:nvPr>
            <p:ph idx="15" hasCustomPrompt="1"/>
          </p:nvPr>
        </p:nvSpPr>
        <p:spPr>
          <a:xfrm>
            <a:off x="8741305" y="1632174"/>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27" name="Content Placeholder 2">
            <a:extLst>
              <a:ext uri="{FF2B5EF4-FFF2-40B4-BE49-F238E27FC236}">
                <a16:creationId xmlns:a16="http://schemas.microsoft.com/office/drawing/2014/main" id="{DB2F2DCF-56BB-4C02-A0C9-030DED362477}"/>
              </a:ext>
            </a:extLst>
          </p:cNvPr>
          <p:cNvSpPr>
            <a:spLocks noGrp="1"/>
          </p:cNvSpPr>
          <p:nvPr>
            <p:ph idx="16" hasCustomPrompt="1"/>
          </p:nvPr>
        </p:nvSpPr>
        <p:spPr>
          <a:xfrm>
            <a:off x="8615690" y="3197410"/>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28" name="Picture Placeholder 10">
            <a:extLst>
              <a:ext uri="{FF2B5EF4-FFF2-40B4-BE49-F238E27FC236}">
                <a16:creationId xmlns:a16="http://schemas.microsoft.com/office/drawing/2014/main" id="{C78E07BD-AF45-4E46-9B98-C4E541DCCE4F}"/>
              </a:ext>
            </a:extLst>
          </p:cNvPr>
          <p:cNvSpPr>
            <a:spLocks noGrp="1" noChangeAspect="1"/>
          </p:cNvSpPr>
          <p:nvPr>
            <p:ph type="pic" sz="quarter" idx="17" hasCustomPrompt="1"/>
          </p:nvPr>
        </p:nvSpPr>
        <p:spPr>
          <a:xfrm>
            <a:off x="9472682" y="2191019"/>
            <a:ext cx="990000" cy="990000"/>
          </a:xfrm>
        </p:spPr>
        <p:txBody>
          <a:bodyPr anchor="ctr"/>
          <a:lstStyle>
            <a:lvl1pPr marL="0" indent="0" algn="ctr">
              <a:buNone/>
              <a:defRPr>
                <a:solidFill>
                  <a:schemeClr val="bg1"/>
                </a:solidFill>
              </a:defRPr>
            </a:lvl1pPr>
          </a:lstStyle>
          <a:p>
            <a:r>
              <a:rPr lang="en-GB" dirty="0"/>
              <a:t>IKON HER</a:t>
            </a:r>
          </a:p>
        </p:txBody>
      </p:sp>
      <p:sp>
        <p:nvSpPr>
          <p:cNvPr id="29" name="Content Placeholder 2">
            <a:extLst>
              <a:ext uri="{FF2B5EF4-FFF2-40B4-BE49-F238E27FC236}">
                <a16:creationId xmlns:a16="http://schemas.microsoft.com/office/drawing/2014/main" id="{64E60D62-8FE9-47DF-BAE6-B415451D6486}"/>
              </a:ext>
            </a:extLst>
          </p:cNvPr>
          <p:cNvSpPr>
            <a:spLocks noGrp="1"/>
          </p:cNvSpPr>
          <p:nvPr>
            <p:ph idx="18" hasCustomPrompt="1"/>
          </p:nvPr>
        </p:nvSpPr>
        <p:spPr>
          <a:xfrm>
            <a:off x="8741305" y="3746842"/>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
        <p:nvSpPr>
          <p:cNvPr id="30" name="Content Placeholder 2">
            <a:extLst>
              <a:ext uri="{FF2B5EF4-FFF2-40B4-BE49-F238E27FC236}">
                <a16:creationId xmlns:a16="http://schemas.microsoft.com/office/drawing/2014/main" id="{311C2B75-063E-4458-B0FC-34D4DB5EF8D9}"/>
              </a:ext>
            </a:extLst>
          </p:cNvPr>
          <p:cNvSpPr>
            <a:spLocks noGrp="1"/>
          </p:cNvSpPr>
          <p:nvPr>
            <p:ph idx="19" hasCustomPrompt="1"/>
          </p:nvPr>
        </p:nvSpPr>
        <p:spPr>
          <a:xfrm>
            <a:off x="8633254" y="5314622"/>
            <a:ext cx="2690186" cy="549432"/>
          </a:xfrm>
        </p:spPr>
        <p:txBody>
          <a:bodyPr anchor="ctr">
            <a:noAutofit/>
          </a:bodyPr>
          <a:lstStyle>
            <a:lvl1pPr marL="0" indent="0" algn="ctr">
              <a:buNone/>
              <a:defRPr sz="4800">
                <a:solidFill>
                  <a:srgbClr val="4A5C60"/>
                </a:solidFill>
                <a:latin typeface="+mj-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a:t>#</a:t>
            </a:r>
            <a:endParaRPr lang="en-GB" dirty="0"/>
          </a:p>
        </p:txBody>
      </p:sp>
      <p:sp>
        <p:nvSpPr>
          <p:cNvPr id="31" name="Picture Placeholder 10">
            <a:extLst>
              <a:ext uri="{FF2B5EF4-FFF2-40B4-BE49-F238E27FC236}">
                <a16:creationId xmlns:a16="http://schemas.microsoft.com/office/drawing/2014/main" id="{4E603782-4F4D-4FD2-9430-3E88CDAF428D}"/>
              </a:ext>
            </a:extLst>
          </p:cNvPr>
          <p:cNvSpPr>
            <a:spLocks noGrp="1" noChangeAspect="1"/>
          </p:cNvSpPr>
          <p:nvPr>
            <p:ph type="pic" sz="quarter" idx="20" hasCustomPrompt="1"/>
          </p:nvPr>
        </p:nvSpPr>
        <p:spPr>
          <a:xfrm>
            <a:off x="9490246" y="4308231"/>
            <a:ext cx="990000" cy="990000"/>
          </a:xfrm>
        </p:spPr>
        <p:txBody>
          <a:bodyPr anchor="ctr"/>
          <a:lstStyle>
            <a:lvl1pPr marL="0" indent="0" algn="ctr">
              <a:buNone/>
              <a:defRPr>
                <a:solidFill>
                  <a:schemeClr val="bg1"/>
                </a:solidFill>
              </a:defRPr>
            </a:lvl1pPr>
          </a:lstStyle>
          <a:p>
            <a:r>
              <a:rPr lang="en-GB" dirty="0"/>
              <a:t>IKON HER</a:t>
            </a:r>
          </a:p>
        </p:txBody>
      </p:sp>
      <p:sp>
        <p:nvSpPr>
          <p:cNvPr id="32" name="Content Placeholder 2">
            <a:extLst>
              <a:ext uri="{FF2B5EF4-FFF2-40B4-BE49-F238E27FC236}">
                <a16:creationId xmlns:a16="http://schemas.microsoft.com/office/drawing/2014/main" id="{9A297DA5-CA78-4347-B206-BC4830FC831B}"/>
              </a:ext>
            </a:extLst>
          </p:cNvPr>
          <p:cNvSpPr>
            <a:spLocks noGrp="1"/>
          </p:cNvSpPr>
          <p:nvPr>
            <p:ph idx="21" hasCustomPrompt="1"/>
          </p:nvPr>
        </p:nvSpPr>
        <p:spPr>
          <a:xfrm>
            <a:off x="8758869" y="5864054"/>
            <a:ext cx="2457450" cy="471922"/>
          </a:xfrm>
        </p:spPr>
        <p:txBody>
          <a:bodyPr anchor="t">
            <a:noAutofit/>
          </a:bodyPr>
          <a:lstStyle>
            <a:lvl1pPr marL="0" indent="0" algn="ctr">
              <a:buNone/>
              <a:defRPr sz="1400" b="0">
                <a:solidFill>
                  <a:srgbClr val="876757"/>
                </a:solidFill>
                <a:latin typeface="+mn-lt"/>
              </a:defRPr>
            </a:lvl1pPr>
            <a:lvl2pPr marL="361950" indent="0">
              <a:buNone/>
              <a:defRPr sz="5400">
                <a:solidFill>
                  <a:srgbClr val="544035"/>
                </a:solidFill>
                <a:latin typeface="+mj-lt"/>
              </a:defRPr>
            </a:lvl2pPr>
            <a:lvl3pPr marL="625475" indent="0">
              <a:buNone/>
              <a:defRPr sz="5400">
                <a:solidFill>
                  <a:srgbClr val="544035"/>
                </a:solidFill>
                <a:latin typeface="+mj-lt"/>
              </a:defRPr>
            </a:lvl3pPr>
            <a:lvl4pPr marL="898525" indent="0">
              <a:buNone/>
              <a:defRPr sz="5400">
                <a:solidFill>
                  <a:srgbClr val="544035"/>
                </a:solidFill>
                <a:latin typeface="+mj-lt"/>
              </a:defRPr>
            </a:lvl4pPr>
            <a:lvl5pPr marL="1162050" indent="0">
              <a:buNone/>
              <a:defRPr sz="5400">
                <a:solidFill>
                  <a:srgbClr val="544035"/>
                </a:solidFill>
                <a:latin typeface="+mj-lt"/>
              </a:defRPr>
            </a:lvl5pPr>
          </a:lstStyle>
          <a:p>
            <a:pPr lvl="0"/>
            <a:r>
              <a:rPr lang="en-US" dirty="0" err="1"/>
              <a:t>Tekst</a:t>
            </a:r>
            <a:r>
              <a:rPr lang="en-US" dirty="0"/>
              <a:t> her</a:t>
            </a:r>
            <a:endParaRPr lang="en-GB" dirty="0"/>
          </a:p>
        </p:txBody>
      </p:sp>
    </p:spTree>
    <p:extLst>
      <p:ext uri="{BB962C8B-B14F-4D97-AF65-F5344CB8AC3E}">
        <p14:creationId xmlns:p14="http://schemas.microsoft.com/office/powerpoint/2010/main" val="1719681546"/>
      </p:ext>
    </p:extLst>
  </p:cSld>
  <p:clrMapOvr>
    <a:masterClrMapping/>
  </p:clrMapOvr>
  <p:hf hd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818FA7-AA5E-454C-AFC3-A0942CCF5199}"/>
              </a:ext>
            </a:extLst>
          </p:cNvPr>
          <p:cNvSpPr>
            <a:spLocks noGrp="1"/>
          </p:cNvSpPr>
          <p:nvPr>
            <p:ph type="title"/>
          </p:nvPr>
        </p:nvSpPr>
        <p:spPr>
          <a:xfrm>
            <a:off x="752897" y="370702"/>
            <a:ext cx="10747125" cy="765649"/>
          </a:xfrm>
          <a:prstGeom prst="rect">
            <a:avLst/>
          </a:prstGeom>
        </p:spPr>
        <p:txBody>
          <a:bodyPr vert="horz" lIns="91440" tIns="45720" rIns="91440" bIns="45720" rtlCol="0" anchor="b">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CEF3772-6635-4AC0-9910-A5950B15CDEE}"/>
              </a:ext>
            </a:extLst>
          </p:cNvPr>
          <p:cNvSpPr>
            <a:spLocks noGrp="1"/>
          </p:cNvSpPr>
          <p:nvPr>
            <p:ph type="body" idx="1"/>
          </p:nvPr>
        </p:nvSpPr>
        <p:spPr>
          <a:xfrm>
            <a:off x="752897" y="1968843"/>
            <a:ext cx="10747125" cy="41438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66D678A-9BF7-4402-A10A-1E97A7F439EF}"/>
              </a:ext>
            </a:extLst>
          </p:cNvPr>
          <p:cNvSpPr>
            <a:spLocks noGrp="1"/>
          </p:cNvSpPr>
          <p:nvPr>
            <p:ph type="dt" sz="half" idx="2"/>
          </p:nvPr>
        </p:nvSpPr>
        <p:spPr>
          <a:xfrm>
            <a:off x="8872150" y="6500632"/>
            <a:ext cx="2097561" cy="275248"/>
          </a:xfrm>
          <a:prstGeom prst="rect">
            <a:avLst/>
          </a:prstGeom>
        </p:spPr>
        <p:txBody>
          <a:bodyPr vert="horz" lIns="91440" tIns="45720" rIns="91440" bIns="45720" rtlCol="0" anchor="ctr"/>
          <a:lstStyle>
            <a:lvl1pPr algn="r">
              <a:defRPr sz="1000">
                <a:solidFill>
                  <a:srgbClr val="4A5C60"/>
                </a:solidFill>
                <a:latin typeface="Calibri" panose="020F0502020204030204" pitchFamily="34" charset="0"/>
                <a:cs typeface="Calibri" panose="020F0502020204030204" pitchFamily="34" charset="0"/>
              </a:defRPr>
            </a:lvl1pPr>
          </a:lstStyle>
          <a:p>
            <a:fld id="{4491DA3D-33BA-4950-B0FE-6082662754CC}" type="datetime1">
              <a:rPr lang="en-GB" smtClean="0"/>
              <a:t>14/12/2022</a:t>
            </a:fld>
            <a:endParaRPr lang="en-GB" dirty="0"/>
          </a:p>
        </p:txBody>
      </p:sp>
      <p:sp>
        <p:nvSpPr>
          <p:cNvPr id="5" name="Footer Placeholder 4">
            <a:extLst>
              <a:ext uri="{FF2B5EF4-FFF2-40B4-BE49-F238E27FC236}">
                <a16:creationId xmlns:a16="http://schemas.microsoft.com/office/drawing/2014/main" id="{EC6B87D0-80F3-4372-B369-E1555DF9BD79}"/>
              </a:ext>
            </a:extLst>
          </p:cNvPr>
          <p:cNvSpPr>
            <a:spLocks noGrp="1"/>
          </p:cNvSpPr>
          <p:nvPr>
            <p:ph type="ftr" sz="quarter" idx="3"/>
          </p:nvPr>
        </p:nvSpPr>
        <p:spPr>
          <a:xfrm>
            <a:off x="1029731" y="6503893"/>
            <a:ext cx="7123670" cy="275248"/>
          </a:xfrm>
          <a:prstGeom prst="rect">
            <a:avLst/>
          </a:prstGeom>
        </p:spPr>
        <p:txBody>
          <a:bodyPr vert="horz" lIns="91440" tIns="45720" rIns="91440" bIns="45720" rtlCol="0" anchor="ctr"/>
          <a:lstStyle>
            <a:lvl1pPr algn="l">
              <a:defRPr sz="1000">
                <a:solidFill>
                  <a:srgbClr val="4A5C60"/>
                </a:solidFill>
                <a:latin typeface="Calibri" panose="020F0502020204030204" pitchFamily="34" charset="0"/>
                <a:cs typeface="Calibri" panose="020F0502020204030204" pitchFamily="34" charset="0"/>
              </a:defRPr>
            </a:lvl1pPr>
          </a:lstStyle>
          <a:p>
            <a:r>
              <a:rPr lang="da-DK" dirty="0"/>
              <a:t>Copyright® CEJ 2021</a:t>
            </a:r>
          </a:p>
        </p:txBody>
      </p:sp>
      <p:sp>
        <p:nvSpPr>
          <p:cNvPr id="6" name="Slide Number Placeholder 5">
            <a:extLst>
              <a:ext uri="{FF2B5EF4-FFF2-40B4-BE49-F238E27FC236}">
                <a16:creationId xmlns:a16="http://schemas.microsoft.com/office/drawing/2014/main" id="{B4AEB6BD-C09E-46C8-A4AD-D6E8F2964392}"/>
              </a:ext>
            </a:extLst>
          </p:cNvPr>
          <p:cNvSpPr>
            <a:spLocks noGrp="1"/>
          </p:cNvSpPr>
          <p:nvPr>
            <p:ph type="sldNum" sz="quarter" idx="4"/>
          </p:nvPr>
        </p:nvSpPr>
        <p:spPr>
          <a:xfrm>
            <a:off x="11091632" y="6503893"/>
            <a:ext cx="770853" cy="275248"/>
          </a:xfrm>
          <a:prstGeom prst="rect">
            <a:avLst/>
          </a:prstGeom>
        </p:spPr>
        <p:txBody>
          <a:bodyPr vert="horz" lIns="91440" tIns="45720" rIns="91440" bIns="45720" rtlCol="0" anchor="ctr"/>
          <a:lstStyle>
            <a:lvl1pPr algn="r">
              <a:defRPr sz="1000">
                <a:solidFill>
                  <a:srgbClr val="4A5C60"/>
                </a:solidFill>
                <a:latin typeface="Calibri" panose="020F0502020204030204" pitchFamily="34" charset="0"/>
                <a:cs typeface="Calibri" panose="020F0502020204030204" pitchFamily="34" charset="0"/>
              </a:defRPr>
            </a:lvl1pPr>
          </a:lstStyle>
          <a:p>
            <a:fld id="{AAFB71AB-7099-42EB-BB65-1E21D6E00C9D}" type="slidenum">
              <a:rPr lang="en-GB" smtClean="0"/>
              <a:pPr/>
              <a:t>‹nr.›</a:t>
            </a:fld>
            <a:endParaRPr lang="en-GB"/>
          </a:p>
        </p:txBody>
      </p:sp>
      <p:grpSp>
        <p:nvGrpSpPr>
          <p:cNvPr id="10" name="Group 9">
            <a:extLst>
              <a:ext uri="{FF2B5EF4-FFF2-40B4-BE49-F238E27FC236}">
                <a16:creationId xmlns:a16="http://schemas.microsoft.com/office/drawing/2014/main" id="{62E03C49-ABA7-4AA6-B367-7681E06FD1B3}"/>
              </a:ext>
            </a:extLst>
          </p:cNvPr>
          <p:cNvGrpSpPr/>
          <p:nvPr userDrawn="1"/>
        </p:nvGrpSpPr>
        <p:grpSpPr>
          <a:xfrm>
            <a:off x="736421" y="6472691"/>
            <a:ext cx="202732" cy="387500"/>
            <a:chOff x="752897" y="6472691"/>
            <a:chExt cx="202732" cy="387500"/>
          </a:xfrm>
        </p:grpSpPr>
        <p:sp>
          <p:nvSpPr>
            <p:cNvPr id="11" name="Rectangle 10">
              <a:extLst>
                <a:ext uri="{FF2B5EF4-FFF2-40B4-BE49-F238E27FC236}">
                  <a16:creationId xmlns:a16="http://schemas.microsoft.com/office/drawing/2014/main" id="{4CED4F81-40D2-492D-AC39-9D1CE7AD900F}"/>
                </a:ext>
              </a:extLst>
            </p:cNvPr>
            <p:cNvSpPr/>
            <p:nvPr userDrawn="1"/>
          </p:nvSpPr>
          <p:spPr>
            <a:xfrm>
              <a:off x="754029" y="6721475"/>
              <a:ext cx="201600" cy="138716"/>
            </a:xfrm>
            <a:prstGeom prst="rect">
              <a:avLst/>
            </a:prstGeom>
            <a:solidFill>
              <a:srgbClr val="A70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Icon&#10;&#10;Description automatically generated">
              <a:extLst>
                <a:ext uri="{FF2B5EF4-FFF2-40B4-BE49-F238E27FC236}">
                  <a16:creationId xmlns:a16="http://schemas.microsoft.com/office/drawing/2014/main" id="{0B61BA40-9DFA-464B-8851-368963B68890}"/>
                </a:ext>
              </a:extLst>
            </p:cNvPr>
            <p:cNvPicPr>
              <a:picLocks noChangeAspect="1"/>
            </p:cNvPicPr>
            <p:nvPr userDrawn="1"/>
          </p:nvPicPr>
          <p:blipFill>
            <a:blip r:embed="rId50">
              <a:extLst>
                <a:ext uri="{28A0092B-C50C-407E-A947-70E740481C1C}">
                  <a14:useLocalDpi xmlns:a14="http://schemas.microsoft.com/office/drawing/2010/main" val="0"/>
                </a:ext>
              </a:extLst>
            </a:blip>
            <a:stretch>
              <a:fillRect/>
            </a:stretch>
          </p:blipFill>
          <p:spPr>
            <a:xfrm>
              <a:off x="752897" y="6472691"/>
              <a:ext cx="201600" cy="385057"/>
            </a:xfrm>
            <a:prstGeom prst="rect">
              <a:avLst/>
            </a:prstGeom>
          </p:spPr>
        </p:pic>
      </p:grpSp>
    </p:spTree>
    <p:extLst>
      <p:ext uri="{BB962C8B-B14F-4D97-AF65-F5344CB8AC3E}">
        <p14:creationId xmlns:p14="http://schemas.microsoft.com/office/powerpoint/2010/main" val="3538496822"/>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50" r:id="rId3"/>
    <p:sldLayoutId id="2147483661" r:id="rId4"/>
    <p:sldLayoutId id="2147483702" r:id="rId5"/>
    <p:sldLayoutId id="2147483703" r:id="rId6"/>
    <p:sldLayoutId id="2147483704" r:id="rId7"/>
    <p:sldLayoutId id="2147483705" r:id="rId8"/>
    <p:sldLayoutId id="2147483706" r:id="rId9"/>
    <p:sldLayoutId id="2147483707" r:id="rId10"/>
    <p:sldLayoutId id="2147483660" r:id="rId11"/>
    <p:sldLayoutId id="2147483662" r:id="rId12"/>
    <p:sldLayoutId id="2147483663" r:id="rId13"/>
    <p:sldLayoutId id="2147483664" r:id="rId14"/>
    <p:sldLayoutId id="2147483665" r:id="rId15"/>
    <p:sldLayoutId id="2147483699" r:id="rId16"/>
    <p:sldLayoutId id="2147483700" r:id="rId17"/>
    <p:sldLayoutId id="2147483701" r:id="rId18"/>
    <p:sldLayoutId id="2147483666" r:id="rId19"/>
    <p:sldLayoutId id="2147483667" r:id="rId20"/>
    <p:sldLayoutId id="2147483670" r:id="rId21"/>
    <p:sldLayoutId id="2147483678" r:id="rId22"/>
    <p:sldLayoutId id="2147483694" r:id="rId23"/>
    <p:sldLayoutId id="2147483677" r:id="rId24"/>
    <p:sldLayoutId id="2147483685" r:id="rId25"/>
    <p:sldLayoutId id="2147483708" r:id="rId26"/>
    <p:sldLayoutId id="2147483709" r:id="rId27"/>
    <p:sldLayoutId id="2147483710" r:id="rId28"/>
    <p:sldLayoutId id="2147483675" r:id="rId29"/>
    <p:sldLayoutId id="2147483686" r:id="rId30"/>
    <p:sldLayoutId id="2147483687" r:id="rId31"/>
    <p:sldLayoutId id="2147483679" r:id="rId32"/>
    <p:sldLayoutId id="2147483680" r:id="rId33"/>
    <p:sldLayoutId id="2147483688" r:id="rId34"/>
    <p:sldLayoutId id="2147483689" r:id="rId35"/>
    <p:sldLayoutId id="2147483683" r:id="rId36"/>
    <p:sldLayoutId id="2147483690" r:id="rId37"/>
    <p:sldLayoutId id="2147483692" r:id="rId38"/>
    <p:sldLayoutId id="2147483693" r:id="rId39"/>
    <p:sldLayoutId id="2147483651" r:id="rId40"/>
    <p:sldLayoutId id="2147483652" r:id="rId41"/>
    <p:sldLayoutId id="2147483653" r:id="rId42"/>
    <p:sldLayoutId id="2147483654" r:id="rId43"/>
    <p:sldLayoutId id="2147483655" r:id="rId44"/>
    <p:sldLayoutId id="2147483656" r:id="rId45"/>
    <p:sldLayoutId id="2147483657" r:id="rId46"/>
    <p:sldLayoutId id="2147483658" r:id="rId47"/>
    <p:sldLayoutId id="2147483659" r:id="rId48"/>
  </p:sldLayoutIdLst>
  <p:hf sldNum="0" hdr="0" dt="0"/>
  <p:txStyles>
    <p:titleStyle>
      <a:lvl1pPr algn="l" defTabSz="914400" rtl="0" eaLnBrk="1" latinLnBrk="0" hangingPunct="1">
        <a:lnSpc>
          <a:spcPct val="90000"/>
        </a:lnSpc>
        <a:spcBef>
          <a:spcPct val="0"/>
        </a:spcBef>
        <a:buNone/>
        <a:defRPr sz="3200" b="1" kern="1200">
          <a:solidFill>
            <a:srgbClr val="2C3638"/>
          </a:solidFill>
          <a:latin typeface="+mj-lt"/>
          <a:ea typeface="+mj-ea"/>
          <a:cs typeface="+mj-cs"/>
        </a:defRPr>
      </a:lvl1pPr>
    </p:titleStyle>
    <p:bodyStyle>
      <a:lvl1pPr marL="228600" indent="-228600" algn="l" defTabSz="914400" rtl="0" eaLnBrk="1" latinLnBrk="0" hangingPunct="1">
        <a:lnSpc>
          <a:spcPct val="90000"/>
        </a:lnSpc>
        <a:spcBef>
          <a:spcPts val="1200"/>
        </a:spcBef>
        <a:buClr>
          <a:srgbClr val="876757"/>
        </a:buClr>
        <a:buFont typeface="Arial" panose="020B0604020202020204" pitchFamily="34" charset="0"/>
        <a:buChar char="•"/>
        <a:defRPr sz="1400" kern="1200">
          <a:solidFill>
            <a:schemeClr val="tx1"/>
          </a:solidFill>
          <a:latin typeface="+mn-lt"/>
          <a:ea typeface="+mn-ea"/>
          <a:cs typeface="+mn-cs"/>
        </a:defRPr>
      </a:lvl1pPr>
      <a:lvl2pPr marL="534988" indent="-173038" algn="l" defTabSz="914400" rtl="0" eaLnBrk="1" latinLnBrk="0" hangingPunct="1">
        <a:lnSpc>
          <a:spcPct val="90000"/>
        </a:lnSpc>
        <a:spcBef>
          <a:spcPts val="1200"/>
        </a:spcBef>
        <a:buClr>
          <a:srgbClr val="876757"/>
        </a:buClr>
        <a:buFont typeface="Arial" panose="020B0604020202020204" pitchFamily="34" charset="0"/>
        <a:buChar char="•"/>
        <a:tabLst>
          <a:tab pos="271463" algn="l"/>
        </a:tabLst>
        <a:defRPr sz="1400" kern="1200">
          <a:solidFill>
            <a:schemeClr val="tx1"/>
          </a:solidFill>
          <a:latin typeface="+mn-lt"/>
          <a:ea typeface="+mn-ea"/>
          <a:cs typeface="+mn-cs"/>
        </a:defRPr>
      </a:lvl2pPr>
      <a:lvl3pPr marL="808038" indent="-182563" algn="l" defTabSz="914400" rtl="0" eaLnBrk="1" latinLnBrk="0" hangingPunct="1">
        <a:lnSpc>
          <a:spcPct val="90000"/>
        </a:lnSpc>
        <a:spcBef>
          <a:spcPts val="1200"/>
        </a:spcBef>
        <a:buClr>
          <a:srgbClr val="876757"/>
        </a:buClr>
        <a:buFont typeface="Arial" panose="020B0604020202020204" pitchFamily="34" charset="0"/>
        <a:buChar char="•"/>
        <a:defRPr sz="1400" kern="1200">
          <a:solidFill>
            <a:schemeClr val="tx1"/>
          </a:solidFill>
          <a:latin typeface="+mn-lt"/>
          <a:ea typeface="+mn-ea"/>
          <a:cs typeface="+mn-cs"/>
        </a:defRPr>
      </a:lvl3pPr>
      <a:lvl4pPr marL="1079500" indent="-180975" algn="l" defTabSz="914400" rtl="0" eaLnBrk="1" latinLnBrk="0" hangingPunct="1">
        <a:lnSpc>
          <a:spcPct val="90000"/>
        </a:lnSpc>
        <a:spcBef>
          <a:spcPts val="1200"/>
        </a:spcBef>
        <a:buClr>
          <a:srgbClr val="876757"/>
        </a:buClr>
        <a:buFont typeface="Arial" panose="020B0604020202020204" pitchFamily="34" charset="0"/>
        <a:buChar char="•"/>
        <a:defRPr sz="1400" kern="1200">
          <a:solidFill>
            <a:schemeClr val="tx1"/>
          </a:solidFill>
          <a:latin typeface="+mn-lt"/>
          <a:ea typeface="+mn-ea"/>
          <a:cs typeface="+mn-cs"/>
        </a:defRPr>
      </a:lvl4pPr>
      <a:lvl5pPr marL="1343025" indent="-180975" algn="l" defTabSz="914400" rtl="0" eaLnBrk="1" latinLnBrk="0" hangingPunct="1">
        <a:lnSpc>
          <a:spcPct val="90000"/>
        </a:lnSpc>
        <a:spcBef>
          <a:spcPts val="1200"/>
        </a:spcBef>
        <a:buClr>
          <a:srgbClr val="876757"/>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1" userDrawn="1">
          <p15:clr>
            <a:srgbClr val="F26B43"/>
          </p15:clr>
        </p15:guide>
        <p15:guide id="2" pos="52" userDrawn="1">
          <p15:clr>
            <a:srgbClr val="F26B43"/>
          </p15:clr>
        </p15:guide>
        <p15:guide id="3" orient="horz" pos="4269" userDrawn="1">
          <p15:clr>
            <a:srgbClr val="F26B43"/>
          </p15:clr>
        </p15:guide>
        <p15:guide id="4" pos="7628" userDrawn="1">
          <p15:clr>
            <a:srgbClr val="F26B43"/>
          </p15:clr>
        </p15:guide>
        <p15:guide id="5" orient="horz" pos="1230" userDrawn="1">
          <p15:clr>
            <a:srgbClr val="F26B43"/>
          </p15:clr>
        </p15:guide>
        <p15:guide id="6" orient="horz" pos="709" userDrawn="1">
          <p15:clr>
            <a:srgbClr val="F26B43"/>
          </p15:clr>
        </p15:guide>
        <p15:guide id="7" orient="horz" pos="4088" userDrawn="1">
          <p15:clr>
            <a:srgbClr val="F26B43"/>
          </p15:clr>
        </p15:guide>
        <p15:guide id="8" pos="5314" userDrawn="1">
          <p15:clr>
            <a:srgbClr val="F26B43"/>
          </p15:clr>
        </p15:guide>
        <p15:guide id="9" orient="horz" pos="19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929573A-48E5-4639-8C89-ACBF75786228}"/>
              </a:ext>
            </a:extLst>
          </p:cNvPr>
          <p:cNvSpPr>
            <a:spLocks noGrp="1"/>
          </p:cNvSpPr>
          <p:nvPr>
            <p:ph type="title"/>
          </p:nvPr>
        </p:nvSpPr>
        <p:spPr>
          <a:xfrm>
            <a:off x="693174" y="390527"/>
            <a:ext cx="8199156" cy="765649"/>
          </a:xfrm>
        </p:spPr>
        <p:txBody>
          <a:bodyPr>
            <a:normAutofit/>
          </a:bodyPr>
          <a:lstStyle/>
          <a:p>
            <a:r>
              <a:rPr lang="da-DK" dirty="0"/>
              <a:t>Judy Jakobsen, board </a:t>
            </a:r>
            <a:r>
              <a:rPr lang="da-DK" dirty="0" err="1"/>
              <a:t>member</a:t>
            </a:r>
            <a:endParaRPr lang="da-DK" dirty="0"/>
          </a:p>
        </p:txBody>
      </p:sp>
      <p:sp>
        <p:nvSpPr>
          <p:cNvPr id="7" name="Content Placeholder 6">
            <a:extLst>
              <a:ext uri="{FF2B5EF4-FFF2-40B4-BE49-F238E27FC236}">
                <a16:creationId xmlns:a16="http://schemas.microsoft.com/office/drawing/2014/main" id="{FFECB77D-7924-4641-80AB-064C251625AE}"/>
              </a:ext>
            </a:extLst>
          </p:cNvPr>
          <p:cNvSpPr>
            <a:spLocks noGrp="1"/>
          </p:cNvSpPr>
          <p:nvPr>
            <p:ph idx="1"/>
          </p:nvPr>
        </p:nvSpPr>
        <p:spPr/>
        <p:txBody>
          <a:bodyPr>
            <a:normAutofit/>
          </a:bodyPr>
          <a:lstStyle/>
          <a:p>
            <a:r>
              <a:rPr lang="da-DK" dirty="0"/>
              <a:t>Judy Jakobsen – </a:t>
            </a:r>
            <a:r>
              <a:rPr lang="da-DK" dirty="0" err="1"/>
              <a:t>born</a:t>
            </a:r>
            <a:r>
              <a:rPr lang="da-DK" dirty="0"/>
              <a:t> 1955.
Master of Laws, University of Copenhagen – 1981.</a:t>
            </a:r>
          </a:p>
          <a:p>
            <a:r>
              <a:rPr lang="da-DK" dirty="0"/>
              <a:t>Legal Adviser</a:t>
            </a:r>
          </a:p>
          <a:p>
            <a:r>
              <a:rPr lang="da-DK" dirty="0" err="1"/>
              <a:t>Chairman</a:t>
            </a:r>
            <a:r>
              <a:rPr lang="da-DK" dirty="0"/>
              <a:t> of C. E. Jensens Fund, NGAC Holding Ltd., Vinhandler V. Bach Hansen og hustrus lånefond, C. C. Klestrup og hustru Henriette Klestrups Mindelegat, Poeten Poul Sørensen og hustru fru Susanne Sørensens Legat, Else Marie og Sigurd Holten-Nielsens Mindelegat, Tage Larsen Elm og hustru Else Elm Familiefond.</a:t>
            </a:r>
          </a:p>
          <a:p>
            <a:r>
              <a:rPr lang="da-DK" dirty="0"/>
              <a:t>Board </a:t>
            </a:r>
            <a:r>
              <a:rPr lang="da-DK" dirty="0" err="1"/>
              <a:t>member</a:t>
            </a:r>
            <a:r>
              <a:rPr lang="da-DK" dirty="0"/>
              <a:t> of CEJ Property Management Ltd. and CEJ Aarhus Ltd., Have Kommunikation Ltd. og Ltd. Matr.nr. 363 </a:t>
            </a:r>
            <a:r>
              <a:rPr lang="da-DK" dirty="0" err="1"/>
              <a:t>Vestervold</a:t>
            </a:r>
            <a:r>
              <a:rPr lang="da-DK" dirty="0"/>
              <a:t> kvarter, Liva Fond and </a:t>
            </a:r>
            <a:r>
              <a:rPr lang="da-DK" dirty="0" err="1"/>
              <a:t>associated</a:t>
            </a:r>
            <a:r>
              <a:rPr lang="da-DK" dirty="0"/>
              <a:t> shipping </a:t>
            </a:r>
            <a:r>
              <a:rPr lang="da-DK" dirty="0" err="1"/>
              <a:t>partnership</a:t>
            </a:r>
            <a:r>
              <a:rPr lang="da-DK" dirty="0"/>
              <a:t>.</a:t>
            </a:r>
            <a:r>
              <a:rPr lang="en-US" dirty="0"/>
              <a:t>
</a:t>
            </a:r>
            <a:r>
              <a:rPr lang="da-DK" dirty="0"/>
              <a:t>Not </a:t>
            </a:r>
            <a:r>
              <a:rPr lang="da-DK" dirty="0" err="1"/>
              <a:t>considered</a:t>
            </a:r>
            <a:r>
              <a:rPr lang="da-DK" dirty="0"/>
              <a:t> as independent.</a:t>
            </a:r>
          </a:p>
        </p:txBody>
      </p:sp>
      <p:sp>
        <p:nvSpPr>
          <p:cNvPr id="3" name="Footer Placeholder 2">
            <a:extLst>
              <a:ext uri="{FF2B5EF4-FFF2-40B4-BE49-F238E27FC236}">
                <a16:creationId xmlns:a16="http://schemas.microsoft.com/office/drawing/2014/main" id="{AE6BE015-BE41-41BC-BB35-1F70E6DFB600}"/>
              </a:ext>
            </a:extLst>
          </p:cNvPr>
          <p:cNvSpPr>
            <a:spLocks noGrp="1"/>
          </p:cNvSpPr>
          <p:nvPr>
            <p:ph type="ftr" sz="quarter" idx="11"/>
          </p:nvPr>
        </p:nvSpPr>
        <p:spPr/>
        <p:txBody>
          <a:bodyPr/>
          <a:lstStyle/>
          <a:p>
            <a:r>
              <a:rPr lang="da-DK" dirty="0"/>
              <a:t>Copyright® CEJ</a:t>
            </a:r>
          </a:p>
        </p:txBody>
      </p:sp>
      <p:sp>
        <p:nvSpPr>
          <p:cNvPr id="4" name="Slide Number Placeholder 3">
            <a:extLst>
              <a:ext uri="{FF2B5EF4-FFF2-40B4-BE49-F238E27FC236}">
                <a16:creationId xmlns:a16="http://schemas.microsoft.com/office/drawing/2014/main" id="{D54E858B-4875-4911-9904-DA4B1EA80E09}"/>
              </a:ext>
            </a:extLst>
          </p:cNvPr>
          <p:cNvSpPr>
            <a:spLocks noGrp="1"/>
          </p:cNvSpPr>
          <p:nvPr>
            <p:ph type="sldNum" sz="quarter" idx="12"/>
          </p:nvPr>
        </p:nvSpPr>
        <p:spPr/>
        <p:txBody>
          <a:bodyPr/>
          <a:lstStyle/>
          <a:p>
            <a:fld id="{AAFB71AB-7099-42EB-BB65-1E21D6E00C9D}" type="slidenum">
              <a:rPr lang="da-DK" smtClean="0"/>
              <a:pPr/>
              <a:t>1</a:t>
            </a:fld>
            <a:endParaRPr lang="da-DK"/>
          </a:p>
        </p:txBody>
      </p:sp>
      <p:pic>
        <p:nvPicPr>
          <p:cNvPr id="9" name="Pladsholder til billede 6">
            <a:extLst>
              <a:ext uri="{FF2B5EF4-FFF2-40B4-BE49-F238E27FC236}">
                <a16:creationId xmlns:a16="http://schemas.microsoft.com/office/drawing/2014/main" id="{7E0C4929-C4F1-4C9C-8F49-88260EF91790}"/>
              </a:ext>
            </a:extLst>
          </p:cNvPr>
          <p:cNvPicPr>
            <a:picLocks noGrp="1" noChangeAspect="1"/>
          </p:cNvPicPr>
          <p:nvPr>
            <p:ph type="pic" sz="quarter" idx="13"/>
          </p:nvPr>
        </p:nvPicPr>
        <p:blipFill>
          <a:blip r:embed="rId2"/>
          <a:srcRect t="4529" b="4529"/>
          <a:stretch>
            <a:fillRect/>
          </a:stretch>
        </p:blipFill>
        <p:spPr>
          <a:xfrm>
            <a:off x="6938963" y="1712913"/>
            <a:ext cx="4445000" cy="4445000"/>
          </a:xfrm>
        </p:spPr>
      </p:pic>
    </p:spTree>
    <p:extLst>
      <p:ext uri="{BB962C8B-B14F-4D97-AF65-F5344CB8AC3E}">
        <p14:creationId xmlns:p14="http://schemas.microsoft.com/office/powerpoint/2010/main" val="785724019"/>
      </p:ext>
    </p:extLst>
  </p:cSld>
  <p:clrMapOvr>
    <a:masterClrMapping/>
  </p:clrMapOvr>
</p:sld>
</file>

<file path=ppt/theme/theme1.xml><?xml version="1.0" encoding="utf-8"?>
<a:theme xmlns:a="http://schemas.openxmlformats.org/drawingml/2006/main" name="Office Theme">
  <a:themeElements>
    <a:clrScheme name="CEJ Colours">
      <a:dk1>
        <a:sysClr val="windowText" lastClr="000000"/>
      </a:dk1>
      <a:lt1>
        <a:sysClr val="window" lastClr="FFFFFF"/>
      </a:lt1>
      <a:dk2>
        <a:srgbClr val="44546A"/>
      </a:dk2>
      <a:lt2>
        <a:srgbClr val="E7E6E6"/>
      </a:lt2>
      <a:accent1>
        <a:srgbClr val="D3CDBF"/>
      </a:accent1>
      <a:accent2>
        <a:srgbClr val="C2C9C6"/>
      </a:accent2>
      <a:accent3>
        <a:srgbClr val="2C3638"/>
      </a:accent3>
      <a:accent4>
        <a:srgbClr val="495B5F"/>
      </a:accent4>
      <a:accent5>
        <a:srgbClr val="E8F1ED"/>
      </a:accent5>
      <a:accent6>
        <a:srgbClr val="F3F0EC"/>
      </a:accent6>
      <a:hlink>
        <a:srgbClr val="A70823"/>
      </a:hlink>
      <a:folHlink>
        <a:srgbClr val="544035"/>
      </a:folHlink>
    </a:clrScheme>
    <a:fontScheme name="CEJ">
      <a:majorFont>
        <a:latin typeface="Trebuchet MS"/>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262409D-63FE-4AB7-B8BF-740DC125B58A}" vid="{24F1EC40-E03F-4CB8-9AA4-5105BA83C8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CEJ_Prez</Template>
  <TotalTime>1889</TotalTime>
  <Words>128</Words>
  <Application>Microsoft Office PowerPoint</Application>
  <PresentationFormat>Widescreen</PresentationFormat>
  <Paragraphs>7</Paragraphs>
  <Slides>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Calibri Light</vt:lpstr>
      <vt:lpstr>Trebuchet MS</vt:lpstr>
      <vt:lpstr>Office Theme</vt:lpstr>
      <vt:lpstr>Judy Jakobsen, board 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Førende på kvalitet og stabilitet</dc:title>
  <dc:creator>Mette Stenstrup</dc:creator>
  <cp:lastModifiedBy>Kathrine Ejrup Olsen</cp:lastModifiedBy>
  <cp:revision>50</cp:revision>
  <dcterms:created xsi:type="dcterms:W3CDTF">2021-09-28T12:12:23Z</dcterms:created>
  <dcterms:modified xsi:type="dcterms:W3CDTF">2022-12-14T10:04:27Z</dcterms:modified>
</cp:coreProperties>
</file>