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353D"/>
    <a:srgbClr val="D3CDBF"/>
    <a:srgbClr val="E44E4F"/>
    <a:srgbClr val="4A5C60"/>
    <a:srgbClr val="544035"/>
    <a:srgbClr val="876757"/>
    <a:srgbClr val="2C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EEF6-DFBE-404D-83E6-C1120EB2DA81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1104A-9E1D-4755-BD49-A8AC122A6B7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455F3B02-677B-4715-84E9-36FA28CB84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644859" y="876300"/>
            <a:ext cx="5489602" cy="553077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636B392-F3BA-4BDC-8CC3-2289A9E7FFF8}"/>
              </a:ext>
            </a:extLst>
          </p:cNvPr>
          <p:cNvSpPr/>
          <p:nvPr userDrawn="1"/>
        </p:nvSpPr>
        <p:spPr>
          <a:xfrm>
            <a:off x="0" y="5328744"/>
            <a:ext cx="11799261" cy="1136223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F43A92D-6E4D-46B6-B303-0EF1ABEE3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2739" y="0"/>
            <a:ext cx="512339" cy="978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FB6263-34B7-4A2E-9821-1F41813B7C3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739" y="1122363"/>
            <a:ext cx="5044236" cy="213359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2C3638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EEE08-41F1-495D-8F90-5BB7B9F686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2739" y="3299865"/>
            <a:ext cx="5044236" cy="195793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Underoverskrift</a:t>
            </a:r>
            <a:endParaRPr lang="en-GB" dirty="0"/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6D4254EC-34A4-4E51-B7FD-350DD1E447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31859" y="393032"/>
            <a:ext cx="6067402" cy="6071936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2022A755-7B23-4E44-B23B-3AEC647AED6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2739" y="5478161"/>
            <a:ext cx="5044235" cy="856735"/>
          </a:xfrm>
        </p:spPr>
        <p:txBody>
          <a:bodyPr numCol="1" spcCol="720000" anchor="ctr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, </a:t>
            </a:r>
            <a:r>
              <a:rPr lang="en-US" dirty="0" err="1"/>
              <a:t>dato</a:t>
            </a:r>
            <a:r>
              <a:rPr lang="en-US" dirty="0"/>
              <a:t> mv.</a:t>
            </a:r>
            <a:endParaRPr lang="en-GB" dirty="0"/>
          </a:p>
        </p:txBody>
      </p:sp>
      <p:sp>
        <p:nvSpPr>
          <p:cNvPr id="58" name="Rektangel 3">
            <a:extLst>
              <a:ext uri="{FF2B5EF4-FFF2-40B4-BE49-F238E27FC236}">
                <a16:creationId xmlns:a16="http://schemas.microsoft.com/office/drawing/2014/main" id="{96DFFB39-79A9-4849-AB93-48CBA13727E3}"/>
              </a:ext>
            </a:extLst>
          </p:cNvPr>
          <p:cNvSpPr/>
          <p:nvPr userDrawn="1"/>
        </p:nvSpPr>
        <p:spPr>
          <a:xfrm>
            <a:off x="392739" y="6506482"/>
            <a:ext cx="5044235" cy="2539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1050" dirty="0"/>
              <a:t>Copyright® CEJ 2021</a:t>
            </a:r>
          </a:p>
        </p:txBody>
      </p:sp>
    </p:spTree>
    <p:extLst>
      <p:ext uri="{BB962C8B-B14F-4D97-AF65-F5344CB8AC3E}">
        <p14:creationId xmlns:p14="http://schemas.microsoft.com/office/powerpoint/2010/main" val="293551400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AAC9EC4-E679-4599-91A2-EBDC6AEC7EBE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57C7A77-B871-4D92-8065-E192C6728EC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D98E3654-6BB4-4F91-99CA-9724DC602F2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D2A8347-9AFD-4723-B13A-BE27C46EAE9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FA00D85-F2FB-4290-83B4-4334D734EE0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F0A1C846-7617-4CA1-A824-7E8B286A3943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B533D89-559D-4725-8D2A-08B62987F0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463DCB5-8AB0-4AFE-AC69-1F9F4B393ED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4D0C9EBC-1049-4D26-827D-5B194A43DC66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4243C497-8200-4EAF-AC57-9C159ACD038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25359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50954" y="1"/>
            <a:ext cx="3040062" cy="6489700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59B93D-DAE0-4C95-A53F-A2B6CB8738CE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00F34F-F252-479C-BD5F-96D79D1E0ACC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E076CC00-7C5E-4C66-9B60-2315D66DD4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51333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7460227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50954" y="1"/>
            <a:ext cx="3040062" cy="6489700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169165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3F89AC-9C4F-4CB7-AB03-00BEE6EFC6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10722411" cy="4143890"/>
          </a:xfrm>
        </p:spPr>
        <p:txBody>
          <a:bodyPr numCol="2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FFB717-C4D6-455F-B4D6-252657017673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D406D1-9FF1-4BC3-ADF9-901EA7BF80A3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63127E3D-C2BF-43E3-9536-AED8D6DF37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382361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3E00A2-E94A-484D-8259-0DCB8898D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1481"/>
            <a:ext cx="10722411" cy="3221252"/>
          </a:xfrm>
        </p:spPr>
        <p:txBody>
          <a:bodyPr numCol="2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A157FA-9C6D-4119-AAC1-11E43E5055D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D0C83BA-9F18-4B83-AB53-C3B7F96FA4BB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76E723C-6E30-4C00-BE7D-75AB3063F1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20162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68553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902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44263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rgbClr val="4A5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69978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"/>
            <a:ext cx="11790815" cy="2531420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787E4E-124D-49B7-89C3-A8D21E6BC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20450" b="39629"/>
          <a:stretch/>
        </p:blipFill>
        <p:spPr>
          <a:xfrm>
            <a:off x="0" y="3286825"/>
            <a:ext cx="5686640" cy="3571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5829135" cy="32576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8624" y="1712243"/>
            <a:ext cx="4445164" cy="4445164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478962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3E00A2-E94A-484D-8259-0DCB8898D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4862" y="4235613"/>
            <a:ext cx="3290513" cy="1877119"/>
          </a:xfrm>
        </p:spPr>
        <p:txBody>
          <a:bodyPr numCol="1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A157FA-9C6D-4119-AAC1-11E43E5055D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D0C83BA-9F18-4B83-AB53-C3B7F96FA4BB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76E723C-6E30-4C00-BE7D-75AB3063F1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4D865A3-3225-424D-9C3B-FFB453E63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14862" y="1712243"/>
            <a:ext cx="3394800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12291F3-FA28-41A7-84BF-E8DFB2561A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052138" y="4235613"/>
            <a:ext cx="3290513" cy="1877119"/>
          </a:xfrm>
        </p:spPr>
        <p:txBody>
          <a:bodyPr numCol="1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4A0327D-144A-48AB-8A19-C35F99FF613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489415" y="4235613"/>
            <a:ext cx="3293238" cy="1877119"/>
          </a:xfrm>
        </p:spPr>
        <p:txBody>
          <a:bodyPr numCol="1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CD1C965D-F767-496B-BC98-70F6AED39C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52138" y="1712243"/>
            <a:ext cx="3394800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EC5269E5-888F-497C-8542-94E1CFA31F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492139" y="1712242"/>
            <a:ext cx="3394800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C837AA4-369E-430C-96FB-5017AE28F00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6693" y="1712243"/>
            <a:ext cx="852968" cy="3608329"/>
          </a:xfrm>
        </p:spPr>
        <p:txBody>
          <a:bodyPr vert="vert270" numCol="1" spcCol="720000" anchor="b">
            <a:noAutofit/>
          </a:bodyPr>
          <a:lstStyle>
            <a:lvl1pPr marL="0" indent="0" algn="ctr">
              <a:buNone/>
              <a:defRPr sz="5400" b="1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Kort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16748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"/>
            <a:ext cx="11790815" cy="2531420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787E4E-124D-49B7-89C3-A8D21E6BC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20450" b="39629"/>
          <a:stretch/>
        </p:blipFill>
        <p:spPr>
          <a:xfrm>
            <a:off x="6499632" y="3286825"/>
            <a:ext cx="5686640" cy="3571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3492" y="2899719"/>
            <a:ext cx="5790296" cy="32576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4308" y="1712243"/>
            <a:ext cx="4445163" cy="4445164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8862591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3E00A2-E94A-484D-8259-0DCB8898D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4862" y="4235613"/>
            <a:ext cx="9860446" cy="1877119"/>
          </a:xfrm>
        </p:spPr>
        <p:txBody>
          <a:bodyPr numCol="1" spcCol="720000"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A157FA-9C6D-4119-AAC1-11E43E5055D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D0C83BA-9F18-4B83-AB53-C3B7F96FA4BB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76E723C-6E30-4C00-BE7D-75AB3063F1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4D865A3-3225-424D-9C3B-FFB453E63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14862" y="1712243"/>
            <a:ext cx="10245386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42AB4D4-FCAC-44DB-BEA0-9D67DD69823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6693" y="1712243"/>
            <a:ext cx="898170" cy="3608329"/>
          </a:xfrm>
        </p:spPr>
        <p:txBody>
          <a:bodyPr vert="vert270" numCol="1" spcCol="720000" anchor="b">
            <a:noAutofit/>
          </a:bodyPr>
          <a:lstStyle>
            <a:lvl1pPr marL="0" indent="0" algn="ctr">
              <a:buNone/>
              <a:defRPr sz="5400" b="1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Kort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470535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E4AC09A-10AD-4F96-B536-CBE8B6AA2780}"/>
              </a:ext>
            </a:extLst>
          </p:cNvPr>
          <p:cNvSpPr/>
          <p:nvPr userDrawn="1"/>
        </p:nvSpPr>
        <p:spPr>
          <a:xfrm>
            <a:off x="0" y="2507709"/>
            <a:ext cx="11406521" cy="4350291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8DAF45-6EAB-4008-AF4E-D2F886C0A7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l="35680" b="15970"/>
          <a:stretch/>
        </p:blipFill>
        <p:spPr>
          <a:xfrm>
            <a:off x="0" y="2214260"/>
            <a:ext cx="3528054" cy="46437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8122FAD-6A9F-4DDE-A4CC-24FC53CF855F}"/>
              </a:ext>
            </a:extLst>
          </p:cNvPr>
          <p:cNvSpPr/>
          <p:nvPr userDrawn="1"/>
        </p:nvSpPr>
        <p:spPr>
          <a:xfrm>
            <a:off x="905078" y="1721645"/>
            <a:ext cx="10885738" cy="3961703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5626DBC-46A8-45B9-B24E-B93C77C0D0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2739" y="0"/>
            <a:ext cx="512339" cy="978568"/>
          </a:xfrm>
          <a:prstGeom prst="rect">
            <a:avLst/>
          </a:prstGeom>
        </p:spPr>
      </p:pic>
      <p:sp>
        <p:nvSpPr>
          <p:cNvPr id="18" name="Rektangel 3">
            <a:extLst>
              <a:ext uri="{FF2B5EF4-FFF2-40B4-BE49-F238E27FC236}">
                <a16:creationId xmlns:a16="http://schemas.microsoft.com/office/drawing/2014/main" id="{573E6DAD-1623-4245-A5ED-C02FEE94C9A2}"/>
              </a:ext>
            </a:extLst>
          </p:cNvPr>
          <p:cNvSpPr/>
          <p:nvPr userDrawn="1"/>
        </p:nvSpPr>
        <p:spPr>
          <a:xfrm>
            <a:off x="898420" y="6259717"/>
            <a:ext cx="8770620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CEJ Ejendomsadministration A/S │ Meldahlsgade 5, 1613 København V │ tlf. 33 33 82 82 │ cej@cej.dk │ cvr: 29 80 32 50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9070" y="1952624"/>
            <a:ext cx="10146238" cy="1116013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Afskedsbudskab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8" name="Rektangel 3">
            <a:extLst>
              <a:ext uri="{FF2B5EF4-FFF2-40B4-BE49-F238E27FC236}">
                <a16:creationId xmlns:a16="http://schemas.microsoft.com/office/drawing/2014/main" id="{62030F32-758B-4FE0-ABDA-CB7C8EF00C33}"/>
              </a:ext>
            </a:extLst>
          </p:cNvPr>
          <p:cNvSpPr/>
          <p:nvPr userDrawn="1"/>
        </p:nvSpPr>
        <p:spPr>
          <a:xfrm>
            <a:off x="898420" y="6486660"/>
            <a:ext cx="8770620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CEJ Aarhus A/S │ Børglumvej 13, 8240 Risskov │ tlf. 33 33 82 82 │ aarhus@cej.dk │ cvr: 34 20 64 65  </a:t>
            </a:r>
          </a:p>
        </p:txBody>
      </p:sp>
    </p:spTree>
    <p:extLst>
      <p:ext uri="{BB962C8B-B14F-4D97-AF65-F5344CB8AC3E}">
        <p14:creationId xmlns:p14="http://schemas.microsoft.com/office/powerpoint/2010/main" val="420058848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07707"/>
            <a:ext cx="11790815" cy="4350292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A5EB711-9D07-49AD-BAF3-5621F1A87F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E238254-11E3-427A-B02F-75C9F5000914}"/>
              </a:ext>
            </a:extLst>
          </p:cNvPr>
          <p:cNvSpPr/>
          <p:nvPr userDrawn="1"/>
        </p:nvSpPr>
        <p:spPr>
          <a:xfrm>
            <a:off x="8435974" y="0"/>
            <a:ext cx="2970548" cy="6471449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3068637"/>
            <a:ext cx="6987605" cy="30887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35975" y="0"/>
            <a:ext cx="2970546" cy="2507707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4BAB3C2-F092-4DE2-B35C-2ADD79C7101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537944" y="3068637"/>
            <a:ext cx="2775097" cy="3088769"/>
          </a:xfrm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361950" indent="0">
              <a:buNone/>
              <a:defRPr>
                <a:solidFill>
                  <a:schemeClr val="bg1"/>
                </a:solidFill>
              </a:defRPr>
            </a:lvl2pPr>
            <a:lvl3pPr marL="625475" indent="0">
              <a:buNone/>
              <a:defRPr>
                <a:solidFill>
                  <a:schemeClr val="bg1"/>
                </a:solidFill>
              </a:defRPr>
            </a:lvl3pPr>
            <a:lvl4pPr marL="898525" indent="0">
              <a:buNone/>
              <a:defRPr>
                <a:solidFill>
                  <a:schemeClr val="bg1"/>
                </a:solidFill>
              </a:defRPr>
            </a:lvl4pPr>
            <a:lvl5pPr marL="116205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675459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97793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9522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486372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86297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54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0859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53EFB-EE01-4D69-80A2-E94B2A871D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9307" t="8158" b="15662"/>
          <a:stretch/>
        </p:blipFill>
        <p:spPr>
          <a:xfrm flipH="1">
            <a:off x="2881597" y="393033"/>
            <a:ext cx="9310401" cy="64649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E3BBFF-D0AE-46B2-A09A-BEB7F809EF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33CCE74-B632-43B8-AE7F-5197F5605E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1952625"/>
            <a:ext cx="10630892" cy="3368541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24015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615463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53EFB-EE01-4D69-80A2-E94B2A871D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9307" t="8158" b="15662"/>
          <a:stretch/>
        </p:blipFill>
        <p:spPr>
          <a:xfrm flipH="1">
            <a:off x="2881597" y="393033"/>
            <a:ext cx="9310401" cy="64649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E3BBFF-D0AE-46B2-A09A-BEB7F809EF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3038677-9A2D-4AFB-9FBB-F7DDCDCA8B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1952625"/>
            <a:ext cx="10630892" cy="3368541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227372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53EFB-EE01-4D69-80A2-E94B2A871D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9307" t="8158" b="15662"/>
          <a:stretch/>
        </p:blipFill>
        <p:spPr>
          <a:xfrm flipH="1">
            <a:off x="2881597" y="393033"/>
            <a:ext cx="9310401" cy="64649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E3BBFF-D0AE-46B2-A09A-BEB7F809EF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2ADD592-5A17-46ED-8ED3-C9DC902BB4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1952625"/>
            <a:ext cx="10630892" cy="3368541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72459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D00126BB-86E7-43D6-8FA4-8F3039A772B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2738" y="390840"/>
            <a:ext cx="11799262" cy="6467159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A7E62F0-27EC-4152-8B0A-5F6DCF6F2E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3C7CCC7-0F2D-4474-A39C-9A31A83AB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909848"/>
            <a:ext cx="10630892" cy="1411318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713530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0"/>
            <a:ext cx="11799261" cy="6858000"/>
          </a:xfrm>
          <a:prstGeom prst="rect">
            <a:avLst/>
          </a:prstGeom>
          <a:solidFill>
            <a:srgbClr val="54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EDF93EE-ABDB-4CFB-B75A-3C8861EB3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CE3673-5CA9-4FED-A7D2-3E74A60D97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6422" y="1136352"/>
            <a:ext cx="10647368" cy="816274"/>
          </a:xfrm>
        </p:spPr>
        <p:txBody>
          <a:bodyPr numCol="2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526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0"/>
            <a:ext cx="117992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EDF93EE-ABDB-4CFB-B75A-3C8861EB3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CE3673-5CA9-4FED-A7D2-3E74A60D97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2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939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0"/>
            <a:ext cx="11799261" cy="6858000"/>
          </a:xfrm>
          <a:prstGeom prst="rect">
            <a:avLst/>
          </a:prstGeom>
          <a:solidFill>
            <a:srgbClr val="4A5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EDF93EE-ABDB-4CFB-B75A-3C8861EB3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CE3673-5CA9-4FED-A7D2-3E74A60D97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2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405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186337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252607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54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492683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90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9924D17B-4877-4539-92FB-79B0C72EE930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840F9CE8-149C-49EA-8AEF-57DCC7D647D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EB690DF4-185F-4D15-B85A-9FE5A888E8CD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8D368E20-9B9D-4519-B8A0-6B34416AF30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75451487-8F96-4DBA-B979-0A63D4C8FAB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61" name="Picture Placeholder 10">
            <a:extLst>
              <a:ext uri="{FF2B5EF4-FFF2-40B4-BE49-F238E27FC236}">
                <a16:creationId xmlns:a16="http://schemas.microsoft.com/office/drawing/2014/main" id="{BF26F441-406A-4D67-B8B9-2EE4A772881D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ED96C996-E73B-4EB3-BC6B-DE1E08CCAF3B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BDE80FF-CF96-4BDF-90AC-6457436B4710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64" name="Picture Placeholder 10">
            <a:extLst>
              <a:ext uri="{FF2B5EF4-FFF2-40B4-BE49-F238E27FC236}">
                <a16:creationId xmlns:a16="http://schemas.microsoft.com/office/drawing/2014/main" id="{88841C54-56C7-4F8D-A7FF-24ECD2AF4682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529BF4A3-C2CD-4720-902C-FD45EFA251F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81706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610C-0390-4F76-8D72-56387995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F5A3A-772E-49BC-BEE9-2C620E623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3B384-A8A2-4DDB-BC2A-567CD07D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25D9-092E-4A41-AA97-C895CE4090AD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2F0C-6514-41A6-8BAC-5C093834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F164C-AC2E-4810-BCD4-930BC02C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73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64C4-CE64-4878-A985-8BCEC1A4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F6919-D70E-4576-8652-C05CEE88F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06A7E-AEF6-4CA5-A47B-F220A2DB5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7CF47-D49A-45B7-BB21-5F70B83E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CB4E-ED6D-42D8-93A5-7319E03AAF7A}" type="datetime1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BDDD6-E691-4DD3-8153-4AE50963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273D0-6709-4A8A-83CB-B3DE891D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75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147A5-4A77-444A-B9B8-86DB6D41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1F3E2-5D74-4F19-B788-5BE692DFF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A7548-D493-4C80-B251-913A7D09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9C72C-0A50-4731-B5A1-C252A2DDB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6802D-B3F2-41C6-95C9-97A8056E5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6CF50-91F2-42BC-A5D9-AAC5CF11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0312-6D20-4C88-947E-25333D313A36}" type="datetime1">
              <a:rPr lang="en-GB" smtClean="0"/>
              <a:t>26/01/2022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B7020-CD82-4CDE-B01A-B336CCBE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CA508-3AEA-4905-851A-4428AD45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477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DE7E-E1CB-4D92-A70C-78AE5BB3B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8D3EE-9940-4F58-8C91-BFFC190E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089-A1A9-4779-83BF-CEEB8D163096}" type="datetime1">
              <a:rPr lang="en-GB" smtClean="0"/>
              <a:t>26/01/2022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819B9-A178-4A1E-B0AB-8BF7C93D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C9A8A-ACB8-4134-82C8-182C105F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37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D0AC6-B6DC-4CAA-85CE-EB5F89BD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815C-761E-424A-85DA-4AF7171278A2}" type="datetime1">
              <a:rPr lang="en-GB" smtClean="0"/>
              <a:t>26/01/2022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C979B-1B7F-4507-9F10-2A8A7302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CC488-02CA-460A-A83A-769D1CAE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094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1C46-820E-4624-8A54-2B5029300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29A41-B236-4263-8446-70A406E9F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D1DD8-F6C2-47CB-A038-2FE93CB3F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3224C-6FB4-48FD-A125-C364F0CB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5A1A-1B13-4FE8-8EA8-5DA7FF12E457}" type="datetime1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5C7C1-EB69-4C80-A081-25023334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36284-2CA6-4EF0-A69A-184756E7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297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FB85-9E73-410D-B505-8A1D08A5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5281A-A6AF-4CEA-A930-9DC74C272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38A63-E93F-42C7-A757-5DAEDB3A5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72358-84B3-4651-91D7-B7F812ED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20A4-63B4-41F1-B856-45CB0FF8A58F}" type="datetime1">
              <a:rPr lang="en-GB" smtClean="0"/>
              <a:t>26/01/2022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610B2-9F25-44BA-BFB7-686944F6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651BA-C459-4134-A3B0-1D557CA5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769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36E7-A9E9-4480-8EDF-9F8ECEC0A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782DA-0AF6-46E2-ADBE-5713FD0DA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2D169-14E0-48EC-9018-9DBB30C1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4DA-85D5-4A20-B3ED-BB05962050E4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2CA3-F230-4A0D-83C2-BE912ECC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EEF54-464E-49BA-8A7A-A5D41834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037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76254-193D-43A4-B5F0-E82DDD792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2058B-F908-410D-99B3-27A19DE8B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C3D1C-4DBC-4E62-97D7-96BFCD6E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7D-BB40-40B2-A2AC-ABC320AF4AB1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1ECE3-AAA7-4A23-9BA4-F2302AAA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DD540-06A5-4952-A657-0B571E92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574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FDC1EF99-E51B-4E9F-9ABD-CB6559EE33A2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4F958E-3210-4F4A-8BBE-1A85210EB89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62F9F1A8-C421-42A8-AE24-E4662153255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2F79EA2-566C-48C9-8DDD-C91DC42A99D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5172966-4FD1-4BD4-B809-84CADB1D86B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4ACC890E-79BA-4058-8330-B227E9A44E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142B4CCF-8CCD-4424-BFB5-22C8F6E79DF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60A09AA-395F-4FBE-B8F0-1BE0D81D28B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1A8842D9-A8FF-4852-BAAB-9B85E16435B2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45C1E60-DD09-4E1D-827A-CC02202F4644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44626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34413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EC80B42-0B69-4981-8ABD-49BEEA98DD24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BFACB153-305F-4C33-ADBA-4B502EA00A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EE17ACB7-F6A7-41DD-9D1E-C8BBE927C5BD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50DBBFA6-F31C-45D5-AD19-68400D08A26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E630DD97-946E-4DDC-ABC3-2B51BB0DDC99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7" name="Picture Placeholder 10">
            <a:extLst>
              <a:ext uri="{FF2B5EF4-FFF2-40B4-BE49-F238E27FC236}">
                <a16:creationId xmlns:a16="http://schemas.microsoft.com/office/drawing/2014/main" id="{513C2D82-0EA4-49D9-96A3-1C4FE2124D85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87B8D767-EA86-4309-995E-73C35DDFEDA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82359EAE-3B6E-49B8-B473-ACA2F2B43FC2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B3C5FAE4-86FA-41D4-97B1-E0578A4FD790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4BF38AD-C836-4728-9D04-1EFB44ED0DBE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96786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68154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18FA7-AA5E-454C-AFC3-A0942CCF5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97" y="370702"/>
            <a:ext cx="10747125" cy="765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F3772-6635-4AC0-9910-A5950B15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97" y="1968843"/>
            <a:ext cx="10747125" cy="414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D678A-9BF7-4402-A10A-1E97A7F43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72150" y="6500632"/>
            <a:ext cx="2097561" cy="275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A5C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491DA3D-33BA-4950-B0FE-6082662754CC}" type="datetime1">
              <a:rPr lang="en-GB" smtClean="0"/>
              <a:t>26/01/2022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B87D0-80F3-4372-B369-E1555DF9B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731" y="6503893"/>
            <a:ext cx="7123670" cy="275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A5C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B6BD-C09E-46C8-A4AD-D6E8F2964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632" y="6503893"/>
            <a:ext cx="770853" cy="275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A5C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E03C49-ABA7-4AA6-B367-7681E06FD1B3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ED4F81-40D2-492D-AC39-9D1CE7AD900F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0B61BA40-9DFA-464B-8851-368963B688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849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0" r:id="rId3"/>
    <p:sldLayoutId id="214748366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660" r:id="rId11"/>
    <p:sldLayoutId id="2147483662" r:id="rId12"/>
    <p:sldLayoutId id="2147483663" r:id="rId13"/>
    <p:sldLayoutId id="2147483664" r:id="rId14"/>
    <p:sldLayoutId id="2147483665" r:id="rId15"/>
    <p:sldLayoutId id="2147483699" r:id="rId16"/>
    <p:sldLayoutId id="2147483700" r:id="rId17"/>
    <p:sldLayoutId id="2147483701" r:id="rId18"/>
    <p:sldLayoutId id="2147483666" r:id="rId19"/>
    <p:sldLayoutId id="2147483667" r:id="rId20"/>
    <p:sldLayoutId id="2147483670" r:id="rId21"/>
    <p:sldLayoutId id="2147483678" r:id="rId22"/>
    <p:sldLayoutId id="2147483694" r:id="rId23"/>
    <p:sldLayoutId id="2147483677" r:id="rId24"/>
    <p:sldLayoutId id="2147483685" r:id="rId25"/>
    <p:sldLayoutId id="2147483708" r:id="rId26"/>
    <p:sldLayoutId id="2147483709" r:id="rId27"/>
    <p:sldLayoutId id="2147483710" r:id="rId28"/>
    <p:sldLayoutId id="2147483675" r:id="rId29"/>
    <p:sldLayoutId id="2147483686" r:id="rId30"/>
    <p:sldLayoutId id="2147483687" r:id="rId31"/>
    <p:sldLayoutId id="2147483679" r:id="rId32"/>
    <p:sldLayoutId id="2147483680" r:id="rId33"/>
    <p:sldLayoutId id="2147483688" r:id="rId34"/>
    <p:sldLayoutId id="2147483689" r:id="rId35"/>
    <p:sldLayoutId id="2147483683" r:id="rId36"/>
    <p:sldLayoutId id="2147483690" r:id="rId37"/>
    <p:sldLayoutId id="2147483692" r:id="rId38"/>
    <p:sldLayoutId id="2147483693" r:id="rId39"/>
    <p:sldLayoutId id="2147483651" r:id="rId40"/>
    <p:sldLayoutId id="2147483652" r:id="rId41"/>
    <p:sldLayoutId id="2147483653" r:id="rId42"/>
    <p:sldLayoutId id="2147483654" r:id="rId43"/>
    <p:sldLayoutId id="2147483655" r:id="rId44"/>
    <p:sldLayoutId id="2147483656" r:id="rId45"/>
    <p:sldLayoutId id="2147483657" r:id="rId46"/>
    <p:sldLayoutId id="2147483658" r:id="rId47"/>
    <p:sldLayoutId id="2147483659" r:id="rId4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C36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3038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tabLst>
          <a:tab pos="271463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182563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180975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80975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" userDrawn="1">
          <p15:clr>
            <a:srgbClr val="F26B43"/>
          </p15:clr>
        </p15:guide>
        <p15:guide id="2" pos="52" userDrawn="1">
          <p15:clr>
            <a:srgbClr val="F26B43"/>
          </p15:clr>
        </p15:guide>
        <p15:guide id="3" orient="horz" pos="4269" userDrawn="1">
          <p15:clr>
            <a:srgbClr val="F26B43"/>
          </p15:clr>
        </p15:guide>
        <p15:guide id="4" pos="7628" userDrawn="1">
          <p15:clr>
            <a:srgbClr val="F26B43"/>
          </p15:clr>
        </p15:guide>
        <p15:guide id="5" orient="horz" pos="1230" userDrawn="1">
          <p15:clr>
            <a:srgbClr val="F26B43"/>
          </p15:clr>
        </p15:guide>
        <p15:guide id="6" orient="horz" pos="709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pos="5314" userDrawn="1">
          <p15:clr>
            <a:srgbClr val="F26B43"/>
          </p15:clr>
        </p15:guide>
        <p15:guide id="9" orient="horz" pos="19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929573A-48E5-4639-8C89-ACBF7578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4" y="390527"/>
            <a:ext cx="8199156" cy="765649"/>
          </a:xfrm>
        </p:spPr>
        <p:txBody>
          <a:bodyPr>
            <a:normAutofit/>
          </a:bodyPr>
          <a:lstStyle/>
          <a:p>
            <a:r>
              <a:rPr lang="da-DK" dirty="0"/>
              <a:t>Claus Okholm, board </a:t>
            </a:r>
            <a:r>
              <a:rPr lang="da-DK" dirty="0" err="1"/>
              <a:t>member</a:t>
            </a:r>
            <a:endParaRPr lang="da-DK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ECB77D-7924-4641-80AB-064C2516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Claus Okholm – </a:t>
            </a:r>
            <a:r>
              <a:rPr lang="da-DK" dirty="0" err="1"/>
              <a:t>born</a:t>
            </a:r>
            <a:r>
              <a:rPr lang="da-DK" dirty="0"/>
              <a:t> 1962. </a:t>
            </a:r>
          </a:p>
          <a:p>
            <a:r>
              <a:rPr lang="da-DK" dirty="0" err="1"/>
              <a:t>Certified</a:t>
            </a:r>
            <a:r>
              <a:rPr lang="da-DK" dirty="0"/>
              <a:t> Public </a:t>
            </a:r>
            <a:r>
              <a:rPr lang="da-DK" dirty="0" err="1"/>
              <a:t>Accountant</a:t>
            </a:r>
            <a:r>
              <a:rPr lang="da-DK" dirty="0"/>
              <a:t>, partner and </a:t>
            </a:r>
            <a:r>
              <a:rPr lang="da-DK" dirty="0" err="1"/>
              <a:t>owner</a:t>
            </a:r>
            <a:r>
              <a:rPr lang="da-DK" dirty="0"/>
              <a:t> of the </a:t>
            </a:r>
            <a:r>
              <a:rPr lang="da-DK" dirty="0" err="1"/>
              <a:t>consultancy</a:t>
            </a:r>
            <a:r>
              <a:rPr lang="da-DK" dirty="0"/>
              <a:t> HC Okholm. </a:t>
            </a:r>
          </a:p>
          <a:p>
            <a:r>
              <a:rPr lang="en-US" dirty="0"/>
              <a:t>Member of the Board of Directors of CEJ Property Management Ltd., CEJ Aarhus Ltd. and </a:t>
            </a:r>
            <a:r>
              <a:rPr lang="en-US" dirty="0" err="1"/>
              <a:t>Vestjysk</a:t>
            </a:r>
            <a:r>
              <a:rPr lang="en-US" dirty="0"/>
              <a:t> Bank Ltd., Lunar Bank Ltd., Lunar Group Ltd.
Entered the Board of Directors on 26 February 2018.</a:t>
            </a:r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BE015-BE41-41BC-BB35-1F70E6DF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Copyright® CEJ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E858B-4875-4911-9904-DA4B1EA8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da-DK" smtClean="0"/>
              <a:pPr/>
              <a:t>1</a:t>
            </a:fld>
            <a:endParaRPr lang="da-DK"/>
          </a:p>
        </p:txBody>
      </p:sp>
      <p:pic>
        <p:nvPicPr>
          <p:cNvPr id="11" name="Pladsholder til billede 7">
            <a:extLst>
              <a:ext uri="{FF2B5EF4-FFF2-40B4-BE49-F238E27FC236}">
                <a16:creationId xmlns:a16="http://schemas.microsoft.com/office/drawing/2014/main" id="{E9AE2D9D-0FFC-4FC0-9058-36D9C8BCC6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6938963" y="1712913"/>
            <a:ext cx="4445000" cy="4445000"/>
          </a:xfrm>
        </p:spPr>
      </p:pic>
    </p:spTree>
    <p:extLst>
      <p:ext uri="{BB962C8B-B14F-4D97-AF65-F5344CB8AC3E}">
        <p14:creationId xmlns:p14="http://schemas.microsoft.com/office/powerpoint/2010/main" val="95449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J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CDBF"/>
      </a:accent1>
      <a:accent2>
        <a:srgbClr val="C2C9C6"/>
      </a:accent2>
      <a:accent3>
        <a:srgbClr val="2C3638"/>
      </a:accent3>
      <a:accent4>
        <a:srgbClr val="495B5F"/>
      </a:accent4>
      <a:accent5>
        <a:srgbClr val="E8F1ED"/>
      </a:accent5>
      <a:accent6>
        <a:srgbClr val="F3F0EC"/>
      </a:accent6>
      <a:hlink>
        <a:srgbClr val="A70823"/>
      </a:hlink>
      <a:folHlink>
        <a:srgbClr val="544035"/>
      </a:folHlink>
    </a:clrScheme>
    <a:fontScheme name="CEJ">
      <a:majorFont>
        <a:latin typeface="Trebuchet MS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262409D-63FE-4AB7-B8BF-740DC125B58A}" vid="{24F1EC40-E03F-4CB8-9AA4-5105BA83C8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CEJ_Prez</Template>
  <TotalTime>1872</TotalTime>
  <Words>68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Claus Okholm, board 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Førende på kvalitet og stabilitet</dc:title>
  <dc:creator>Mette Stenstrup</dc:creator>
  <cp:lastModifiedBy>Kathrine Ejrup Olsen</cp:lastModifiedBy>
  <cp:revision>38</cp:revision>
  <dcterms:created xsi:type="dcterms:W3CDTF">2021-09-28T12:12:23Z</dcterms:created>
  <dcterms:modified xsi:type="dcterms:W3CDTF">2022-01-26T13:18:33Z</dcterms:modified>
</cp:coreProperties>
</file>